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8"/>
  </p:notesMasterIdLst>
  <p:handoutMasterIdLst>
    <p:handoutMasterId r:id="rId19"/>
  </p:handoutMasterIdLst>
  <p:sldIdLst>
    <p:sldId id="257" r:id="rId3"/>
    <p:sldId id="3386" r:id="rId4"/>
    <p:sldId id="3387" r:id="rId5"/>
    <p:sldId id="3384" r:id="rId6"/>
    <p:sldId id="258" r:id="rId7"/>
    <p:sldId id="273" r:id="rId8"/>
    <p:sldId id="297" r:id="rId9"/>
    <p:sldId id="3388" r:id="rId10"/>
    <p:sldId id="266" r:id="rId11"/>
    <p:sldId id="3389" r:id="rId12"/>
    <p:sldId id="3382" r:id="rId13"/>
    <p:sldId id="3383" r:id="rId14"/>
    <p:sldId id="3385" r:id="rId15"/>
    <p:sldId id="269" r:id="rId16"/>
    <p:sldId id="103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700"/>
    <a:srgbClr val="004C8A"/>
    <a:srgbClr val="013B6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57"/>
      </p:cViewPr>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76" d="100"/>
          <a:sy n="76" d="100"/>
        </p:scale>
        <p:origin x="2637"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5C3EC-ED51-4332-9FE4-9D9F01E2DDD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90EFD99E-AA16-4E26-9AD4-CB376CE7DC70}">
      <dgm:prSet phldrT="[Text]"/>
      <dgm:spPr>
        <a:xfrm rot="5400000">
          <a:off x="3523320" y="130656"/>
          <a:ext cx="2008628" cy="1747506"/>
        </a:xfrm>
        <a:prstGeom prst="hexagon">
          <a:avLst>
            <a:gd name="adj" fmla="val 25000"/>
            <a:gd name="vf" fmla="val 115470"/>
          </a:avLst>
        </a:prstGeom>
        <a:solidFill>
          <a:srgbClr val="70ABB2">
            <a:lumMod val="75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Calibri" panose="020F0502020204030204"/>
              <a:ea typeface="+mn-ea"/>
              <a:cs typeface="+mn-cs"/>
            </a:rPr>
            <a:t>E-learning course</a:t>
          </a:r>
          <a:endParaRPr lang="de-DE">
            <a:solidFill>
              <a:srgbClr val="FFFFFF"/>
            </a:solidFill>
            <a:latin typeface="Calibri" panose="020F0502020204030204"/>
            <a:ea typeface="+mn-ea"/>
            <a:cs typeface="+mn-cs"/>
          </a:endParaRPr>
        </a:p>
      </dgm:t>
    </dgm:pt>
    <dgm:pt modelId="{37EC62F8-927E-44B3-B1E3-8B257515889F}" type="parTrans" cxnId="{8FE58157-8697-48DD-B89B-262D20655027}">
      <dgm:prSet/>
      <dgm:spPr/>
      <dgm:t>
        <a:bodyPr/>
        <a:lstStyle/>
        <a:p>
          <a:endParaRPr lang="de-DE"/>
        </a:p>
      </dgm:t>
    </dgm:pt>
    <dgm:pt modelId="{25D40C2D-97C0-48AF-BE31-E77D1DF02079}" type="sibTrans" cxnId="{8FE58157-8697-48DD-B89B-262D20655027}">
      <dgm:prSet custT="1"/>
      <dgm:spPr>
        <a:xfrm rot="5400000">
          <a:off x="1636013" y="175991"/>
          <a:ext cx="2008628" cy="1747506"/>
        </a:xfrm>
        <a:prstGeom prst="hexagon">
          <a:avLst>
            <a:gd name="adj" fmla="val 25000"/>
            <a:gd name="vf" fmla="val 115470"/>
          </a:avLst>
        </a:prstGeom>
        <a:solidFill>
          <a:srgbClr val="70ABB2">
            <a:lumMod val="50000"/>
          </a:srgbClr>
        </a:solidFill>
        <a:ln w="12700" cap="flat" cmpd="sng" algn="ctr">
          <a:solidFill>
            <a:srgbClr val="FFFFFF">
              <a:hueOff val="0"/>
              <a:satOff val="0"/>
              <a:lumOff val="0"/>
              <a:alphaOff val="0"/>
            </a:srgbClr>
          </a:solidFill>
          <a:prstDash val="solid"/>
          <a:miter lim="800000"/>
        </a:ln>
        <a:effectLst/>
      </dgm:spPr>
      <dgm:t>
        <a:bodyPr/>
        <a:lstStyle/>
        <a:p>
          <a:pPr>
            <a:buNone/>
          </a:pPr>
          <a:r>
            <a:rPr lang="de-DE" sz="1600">
              <a:solidFill>
                <a:srgbClr val="FFFFFF"/>
              </a:solidFill>
              <a:latin typeface="Calibri" panose="020F0502020204030204"/>
              <a:ea typeface="+mn-ea"/>
              <a:cs typeface="+mn-cs"/>
            </a:rPr>
            <a:t>International </a:t>
          </a:r>
          <a:r>
            <a:rPr lang="de-DE" sz="1600" err="1">
              <a:solidFill>
                <a:srgbClr val="FFFFFF"/>
              </a:solidFill>
              <a:latin typeface="Calibri" panose="020F0502020204030204"/>
              <a:ea typeface="+mn-ea"/>
              <a:cs typeface="+mn-cs"/>
            </a:rPr>
            <a:t>Postgraduate</a:t>
          </a:r>
          <a:r>
            <a:rPr lang="de-DE" sz="1600">
              <a:solidFill>
                <a:srgbClr val="FFFFFF"/>
              </a:solidFill>
              <a:latin typeface="Calibri" panose="020F0502020204030204"/>
              <a:ea typeface="+mn-ea"/>
              <a:cs typeface="+mn-cs"/>
            </a:rPr>
            <a:t> </a:t>
          </a:r>
          <a:r>
            <a:rPr lang="de-DE" sz="1600" err="1">
              <a:solidFill>
                <a:srgbClr val="FFFFFF"/>
              </a:solidFill>
              <a:latin typeface="Calibri" panose="020F0502020204030204"/>
              <a:ea typeface="+mn-ea"/>
              <a:cs typeface="+mn-cs"/>
            </a:rPr>
            <a:t>programme</a:t>
          </a:r>
          <a:endParaRPr lang="de-DE" sz="1600">
            <a:solidFill>
              <a:srgbClr val="FFFFFF"/>
            </a:solidFill>
            <a:latin typeface="Calibri" panose="020F0502020204030204"/>
            <a:ea typeface="+mn-ea"/>
            <a:cs typeface="+mn-cs"/>
          </a:endParaRPr>
        </a:p>
      </dgm:t>
    </dgm:pt>
    <dgm:pt modelId="{F13C0D63-1C50-4448-A654-BF3DA30202A4}">
      <dgm:prSet phldrT="[Text]"/>
      <dgm:spPr>
        <a:xfrm>
          <a:off x="5437901" y="401821"/>
          <a:ext cx="2241629" cy="1205177"/>
        </a:xfrm>
        <a:prstGeom prst="rect">
          <a:avLst/>
        </a:prstGeom>
        <a:noFill/>
        <a:ln>
          <a:noFill/>
        </a:ln>
        <a:effectLst/>
      </dgm:spPr>
      <dgm:t>
        <a:bodyPr/>
        <a:lstStyle/>
        <a:p>
          <a:pPr>
            <a:buNone/>
          </a:pPr>
          <a:r>
            <a:rPr lang="en-US" dirty="0">
              <a:solidFill>
                <a:srgbClr val="013B69">
                  <a:hueOff val="0"/>
                  <a:satOff val="0"/>
                  <a:lumOff val="0"/>
                  <a:alphaOff val="0"/>
                </a:srgbClr>
              </a:solidFill>
              <a:latin typeface="Calibri" panose="020F0502020204030204"/>
              <a:ea typeface="+mn-ea"/>
              <a:cs typeface="+mn-cs"/>
            </a:rPr>
            <a:t>on land cover for monitoring progress towards the SDGs</a:t>
          </a:r>
          <a:r>
            <a:rPr lang="de-DE" dirty="0">
              <a:solidFill>
                <a:srgbClr val="013B69">
                  <a:hueOff val="0"/>
                  <a:satOff val="0"/>
                  <a:lumOff val="0"/>
                  <a:alphaOff val="0"/>
                </a:srgbClr>
              </a:solidFill>
              <a:latin typeface="Calibri" panose="020F0502020204030204"/>
              <a:ea typeface="+mn-ea"/>
              <a:cs typeface="+mn-cs"/>
            </a:rPr>
            <a:t> (</a:t>
          </a:r>
          <a:r>
            <a:rPr lang="de-DE" dirty="0" err="1">
              <a:solidFill>
                <a:srgbClr val="013B69">
                  <a:hueOff val="0"/>
                  <a:satOff val="0"/>
                  <a:lumOff val="0"/>
                  <a:alphaOff val="0"/>
                </a:srgbClr>
              </a:solidFill>
              <a:latin typeface="Calibri" panose="020F0502020204030204"/>
              <a:ea typeface="+mn-ea"/>
              <a:cs typeface="+mn-cs"/>
            </a:rPr>
            <a:t>with</a:t>
          </a:r>
          <a:r>
            <a:rPr lang="de-DE" dirty="0">
              <a:solidFill>
                <a:srgbClr val="013B69">
                  <a:hueOff val="0"/>
                  <a:satOff val="0"/>
                  <a:lumOff val="0"/>
                  <a:alphaOff val="0"/>
                </a:srgbClr>
              </a:solidFill>
              <a:latin typeface="Calibri" panose="020F0502020204030204"/>
              <a:ea typeface="+mn-ea"/>
              <a:cs typeface="+mn-cs"/>
            </a:rPr>
            <a:t> UNCCD and FAO)</a:t>
          </a:r>
        </a:p>
      </dgm:t>
    </dgm:pt>
    <dgm:pt modelId="{7D779EF3-CBD1-44FB-9BA6-1C311197DB18}" type="parTrans" cxnId="{E77FEEEF-05EB-46B2-9B06-2630DFE412F5}">
      <dgm:prSet/>
      <dgm:spPr/>
      <dgm:t>
        <a:bodyPr/>
        <a:lstStyle/>
        <a:p>
          <a:endParaRPr lang="de-DE"/>
        </a:p>
      </dgm:t>
    </dgm:pt>
    <dgm:pt modelId="{606003DA-F048-432E-9805-E7B5A18D3880}" type="sibTrans" cxnId="{E77FEEEF-05EB-46B2-9B06-2630DFE412F5}">
      <dgm:prSet/>
      <dgm:spPr/>
      <dgm:t>
        <a:bodyPr/>
        <a:lstStyle/>
        <a:p>
          <a:endParaRPr lang="de-DE"/>
        </a:p>
      </dgm:t>
    </dgm:pt>
    <dgm:pt modelId="{5002F342-71BF-4837-8E3D-60A67CA0DB2E}">
      <dgm:prSet phldrT="[Text]" custT="1"/>
      <dgm:spPr>
        <a:xfrm rot="5400000">
          <a:off x="4480623" y="1842951"/>
          <a:ext cx="2008628" cy="1747506"/>
        </a:xfrm>
        <a:prstGeom prst="hexagon">
          <a:avLst>
            <a:gd name="adj" fmla="val 25000"/>
            <a:gd name="vf" fmla="val 115470"/>
          </a:avLst>
        </a:prstGeom>
        <a:solidFill>
          <a:srgbClr val="70ABB2">
            <a:lumMod val="50000"/>
          </a:srgbClr>
        </a:solidFill>
        <a:ln w="12700" cap="flat" cmpd="sng" algn="ctr">
          <a:solidFill>
            <a:srgbClr val="FFFFFF">
              <a:hueOff val="0"/>
              <a:satOff val="0"/>
              <a:lumOff val="0"/>
              <a:alphaOff val="0"/>
            </a:srgbClr>
          </a:solidFill>
          <a:prstDash val="solid"/>
          <a:miter lim="800000"/>
        </a:ln>
        <a:effectLst/>
      </dgm:spPr>
      <dgm:t>
        <a:bodyPr/>
        <a:lstStyle/>
        <a:p>
          <a:pPr>
            <a:buNone/>
          </a:pPr>
          <a:r>
            <a:rPr lang="de-DE" sz="2000" dirty="0">
              <a:solidFill>
                <a:srgbClr val="FFFFFF"/>
              </a:solidFill>
              <a:latin typeface="Calibri" panose="020F0502020204030204"/>
              <a:ea typeface="+mn-ea"/>
              <a:cs typeface="+mn-cs"/>
            </a:rPr>
            <a:t>Virtual </a:t>
          </a:r>
          <a:r>
            <a:rPr lang="de-DE" sz="2000" dirty="0" err="1">
              <a:solidFill>
                <a:srgbClr val="FFFFFF"/>
              </a:solidFill>
              <a:latin typeface="Calibri" panose="020F0502020204030204"/>
              <a:ea typeface="+mn-ea"/>
              <a:cs typeface="+mn-cs"/>
            </a:rPr>
            <a:t>further</a:t>
          </a:r>
          <a:r>
            <a:rPr lang="de-DE" sz="2000" dirty="0">
              <a:solidFill>
                <a:srgbClr val="FFFFFF"/>
              </a:solidFill>
              <a:latin typeface="Calibri" panose="020F0502020204030204"/>
              <a:ea typeface="+mn-ea"/>
              <a:cs typeface="+mn-cs"/>
            </a:rPr>
            <a:t> </a:t>
          </a:r>
          <a:r>
            <a:rPr lang="de-DE" sz="2000" dirty="0" err="1">
              <a:solidFill>
                <a:srgbClr val="FFFFFF"/>
              </a:solidFill>
              <a:latin typeface="Calibri" panose="020F0502020204030204"/>
              <a:ea typeface="+mn-ea"/>
              <a:cs typeface="+mn-cs"/>
            </a:rPr>
            <a:t>training</a:t>
          </a:r>
          <a:endParaRPr lang="de-DE" sz="2000" dirty="0">
            <a:solidFill>
              <a:srgbClr val="FFFFFF"/>
            </a:solidFill>
            <a:latin typeface="Calibri" panose="020F0502020204030204"/>
            <a:ea typeface="+mn-ea"/>
            <a:cs typeface="+mn-cs"/>
          </a:endParaRPr>
        </a:p>
        <a:p>
          <a:pPr>
            <a:buNone/>
          </a:pPr>
          <a:r>
            <a:rPr lang="de-DE" sz="2000" dirty="0">
              <a:solidFill>
                <a:srgbClr val="FFFFFF"/>
              </a:solidFill>
              <a:latin typeface="Calibri" panose="020F0502020204030204"/>
              <a:ea typeface="+mn-ea"/>
              <a:cs typeface="+mn-cs"/>
            </a:rPr>
            <a:t>(MOOCs)</a:t>
          </a:r>
        </a:p>
      </dgm:t>
    </dgm:pt>
    <dgm:pt modelId="{CE63F7E8-6346-470B-903D-17AAB6050554}" type="parTrans" cxnId="{AAB131AC-F676-4285-8217-904D18FD1908}">
      <dgm:prSet/>
      <dgm:spPr/>
      <dgm:t>
        <a:bodyPr/>
        <a:lstStyle/>
        <a:p>
          <a:endParaRPr lang="de-DE"/>
        </a:p>
      </dgm:t>
    </dgm:pt>
    <dgm:pt modelId="{83FCC058-484A-4DF2-8931-013CB99118B6}" type="sibTrans" cxnId="{AAB131AC-F676-4285-8217-904D18FD1908}">
      <dgm:prSet custT="1"/>
      <dgm:spPr>
        <a:xfrm rot="5400000">
          <a:off x="2604989" y="1848636"/>
          <a:ext cx="2008628" cy="1747506"/>
        </a:xfrm>
        <a:prstGeom prst="hexagon">
          <a:avLst>
            <a:gd name="adj" fmla="val 25000"/>
            <a:gd name="vf" fmla="val 115470"/>
          </a:avLst>
        </a:prstGeom>
        <a:solidFill>
          <a:srgbClr val="70ABB2">
            <a:lumMod val="60000"/>
            <a:lumOff val="40000"/>
          </a:srgbClr>
        </a:solidFill>
        <a:ln w="12700" cap="flat" cmpd="sng" algn="ctr">
          <a:solidFill>
            <a:srgbClr val="FFFFFF">
              <a:hueOff val="0"/>
              <a:satOff val="0"/>
              <a:lumOff val="0"/>
              <a:alphaOff val="0"/>
            </a:srgbClr>
          </a:solidFill>
          <a:prstDash val="solid"/>
          <a:miter lim="800000"/>
        </a:ln>
        <a:effectLst/>
      </dgm:spPr>
      <dgm:t>
        <a:bodyPr/>
        <a:lstStyle/>
        <a:p>
          <a:pPr>
            <a:buNone/>
          </a:pPr>
          <a:r>
            <a:rPr lang="de-DE" sz="2000" err="1">
              <a:solidFill>
                <a:srgbClr val="FFFFFF"/>
              </a:solidFill>
              <a:latin typeface="Calibri" panose="020F0502020204030204"/>
              <a:ea typeface="+mn-ea"/>
              <a:cs typeface="+mn-cs"/>
            </a:rPr>
            <a:t>Yearly</a:t>
          </a:r>
          <a:r>
            <a:rPr lang="de-DE" sz="2000">
              <a:solidFill>
                <a:srgbClr val="FFFFFF"/>
              </a:solidFill>
              <a:latin typeface="Calibri" panose="020F0502020204030204"/>
              <a:ea typeface="+mn-ea"/>
              <a:cs typeface="+mn-cs"/>
            </a:rPr>
            <a:t> </a:t>
          </a:r>
          <a:r>
            <a:rPr lang="de-DE" sz="2000" err="1">
              <a:solidFill>
                <a:srgbClr val="FFFFFF"/>
              </a:solidFill>
              <a:latin typeface="Calibri" panose="020F0502020204030204"/>
              <a:ea typeface="+mn-ea"/>
              <a:cs typeface="+mn-cs"/>
            </a:rPr>
            <a:t>Dialogue</a:t>
          </a:r>
          <a:r>
            <a:rPr lang="de-DE" sz="2000">
              <a:solidFill>
                <a:srgbClr val="FFFFFF"/>
              </a:solidFill>
              <a:latin typeface="Calibri" panose="020F0502020204030204"/>
              <a:ea typeface="+mn-ea"/>
              <a:cs typeface="+mn-cs"/>
            </a:rPr>
            <a:t> Forums</a:t>
          </a:r>
        </a:p>
      </dgm:t>
    </dgm:pt>
    <dgm:pt modelId="{C0FE56CB-AB87-4FD8-8DBF-3CFEB257DD26}">
      <dgm:prSet phldrT="[Text]"/>
      <dgm:spPr>
        <a:xfrm>
          <a:off x="304773" y="238756"/>
          <a:ext cx="2169318" cy="1205177"/>
        </a:xfrm>
        <a:prstGeom prst="rect">
          <a:avLst/>
        </a:prstGeom>
        <a:noFill/>
        <a:ln>
          <a:noFill/>
        </a:ln>
        <a:effectLst/>
      </dgm:spPr>
      <dgm:t>
        <a:bodyPr/>
        <a:lstStyle/>
        <a:p>
          <a:pPr algn="l">
            <a:buNone/>
          </a:pPr>
          <a:r>
            <a:rPr lang="de-DE" err="1">
              <a:solidFill>
                <a:srgbClr val="013B69">
                  <a:hueOff val="0"/>
                  <a:satOff val="0"/>
                  <a:lumOff val="0"/>
                  <a:alphaOff val="0"/>
                </a:srgbClr>
              </a:solidFill>
              <a:latin typeface="Calibri" panose="020F0502020204030204"/>
              <a:ea typeface="+mn-ea"/>
              <a:cs typeface="+mn-cs"/>
            </a:rPr>
            <a:t>for</a:t>
          </a:r>
          <a:r>
            <a:rPr lang="de-DE">
              <a:solidFill>
                <a:srgbClr val="013B69">
                  <a:hueOff val="0"/>
                  <a:satOff val="0"/>
                  <a:lumOff val="0"/>
                  <a:alphaOff val="0"/>
                </a:srgbClr>
              </a:solidFill>
              <a:latin typeface="Calibri" panose="020F0502020204030204"/>
              <a:ea typeface="+mn-ea"/>
              <a:cs typeface="+mn-cs"/>
            </a:rPr>
            <a:t> </a:t>
          </a:r>
          <a:r>
            <a:rPr lang="de-DE" err="1">
              <a:solidFill>
                <a:srgbClr val="013B69">
                  <a:hueOff val="0"/>
                  <a:satOff val="0"/>
                  <a:lumOff val="0"/>
                  <a:alphaOff val="0"/>
                </a:srgbClr>
              </a:solidFill>
              <a:latin typeface="Calibri" panose="020F0502020204030204"/>
              <a:ea typeface="+mn-ea"/>
              <a:cs typeface="+mn-cs"/>
            </a:rPr>
            <a:t>students</a:t>
          </a:r>
          <a:endParaRPr lang="de-DE">
            <a:solidFill>
              <a:srgbClr val="013B69">
                <a:hueOff val="0"/>
                <a:satOff val="0"/>
                <a:lumOff val="0"/>
                <a:alphaOff val="0"/>
              </a:srgbClr>
            </a:solidFill>
            <a:latin typeface="Calibri" panose="020F0502020204030204"/>
            <a:ea typeface="+mn-ea"/>
            <a:cs typeface="+mn-cs"/>
          </a:endParaRPr>
        </a:p>
      </dgm:t>
    </dgm:pt>
    <dgm:pt modelId="{C1B400B5-4F1F-4953-A0F3-CFA79B303159}" type="parTrans" cxnId="{7680CCE9-B061-440E-B054-16BF10A38BFE}">
      <dgm:prSet/>
      <dgm:spPr/>
      <dgm:t>
        <a:bodyPr/>
        <a:lstStyle/>
        <a:p>
          <a:endParaRPr lang="de-DE"/>
        </a:p>
      </dgm:t>
    </dgm:pt>
    <dgm:pt modelId="{A9ADCBAE-62E3-4F22-8B56-00C4BD89386B}" type="sibTrans" cxnId="{7680CCE9-B061-440E-B054-16BF10A38BFE}">
      <dgm:prSet/>
      <dgm:spPr/>
      <dgm:t>
        <a:bodyPr/>
        <a:lstStyle/>
        <a:p>
          <a:endParaRPr lang="de-DE"/>
        </a:p>
      </dgm:t>
    </dgm:pt>
    <dgm:pt modelId="{9C0ABAC7-04CF-45F7-A900-D4F9E3A935B1}">
      <dgm:prSet phldrT="[Text]" custT="1"/>
      <dgm:spPr>
        <a:xfrm rot="5400000">
          <a:off x="711372" y="1881517"/>
          <a:ext cx="2008628" cy="1747506"/>
        </a:xfrm>
        <a:prstGeom prst="hexagon">
          <a:avLst>
            <a:gd name="adj" fmla="val 25000"/>
            <a:gd name="vf" fmla="val 115470"/>
          </a:avLst>
        </a:prstGeom>
        <a:solidFill>
          <a:srgbClr val="70ABB2">
            <a:lumMod val="75000"/>
          </a:srgbClr>
        </a:solidFill>
        <a:ln w="12700" cap="flat" cmpd="sng" algn="ctr">
          <a:solidFill>
            <a:srgbClr val="FFFFFF">
              <a:hueOff val="0"/>
              <a:satOff val="0"/>
              <a:lumOff val="0"/>
              <a:alphaOff val="0"/>
            </a:srgbClr>
          </a:solidFill>
          <a:prstDash val="solid"/>
          <a:miter lim="800000"/>
        </a:ln>
        <a:effectLst/>
      </dgm:spPr>
      <dgm:t>
        <a:bodyPr/>
        <a:lstStyle/>
        <a:p>
          <a:pPr>
            <a:buNone/>
          </a:pPr>
          <a:r>
            <a:rPr lang="de-DE" sz="2000">
              <a:solidFill>
                <a:srgbClr val="FFFFFF"/>
              </a:solidFill>
              <a:latin typeface="Calibri" panose="020F0502020204030204"/>
              <a:ea typeface="+mn-ea"/>
              <a:cs typeface="+mn-cs"/>
            </a:rPr>
            <a:t>Monthly virtual </a:t>
          </a:r>
          <a:r>
            <a:rPr lang="de-DE" sz="2000" err="1">
              <a:solidFill>
                <a:srgbClr val="FFFFFF"/>
              </a:solidFill>
              <a:latin typeface="Calibri" panose="020F0502020204030204"/>
              <a:ea typeface="+mn-ea"/>
              <a:cs typeface="+mn-cs"/>
            </a:rPr>
            <a:t>forums</a:t>
          </a:r>
          <a:endParaRPr lang="de-DE" sz="2000">
            <a:solidFill>
              <a:srgbClr val="FFFFFF"/>
            </a:solidFill>
            <a:latin typeface="Calibri" panose="020F0502020204030204"/>
            <a:ea typeface="+mn-ea"/>
            <a:cs typeface="+mn-cs"/>
          </a:endParaRPr>
        </a:p>
      </dgm:t>
    </dgm:pt>
    <dgm:pt modelId="{C21DBA80-805F-499D-AE0C-001FD6022022}" type="parTrans" cxnId="{B03D40F2-EE07-442D-A0AA-41BB7A40A8C8}">
      <dgm:prSet/>
      <dgm:spPr/>
      <dgm:t>
        <a:bodyPr/>
        <a:lstStyle/>
        <a:p>
          <a:endParaRPr lang="de-DE"/>
        </a:p>
      </dgm:t>
    </dgm:pt>
    <dgm:pt modelId="{C32BF004-6890-4006-A7C3-938727717BDF}" type="sibTrans" cxnId="{B03D40F2-EE07-442D-A0AA-41BB7A40A8C8}">
      <dgm:prSet/>
      <dgm:spPr>
        <a:xfrm rot="5400000">
          <a:off x="-130560" y="2188817"/>
          <a:ext cx="2008628" cy="1747506"/>
        </a:xfrm>
        <a:prstGeom prst="hexagon">
          <a:avLst>
            <a:gd name="adj" fmla="val 25000"/>
            <a:gd name="vf" fmla="val 115470"/>
          </a:avLst>
        </a:prstGeom>
        <a:noFill/>
        <a:ln w="12700" cap="flat" cmpd="sng" algn="ctr">
          <a:noFill/>
          <a:prstDash val="solid"/>
          <a:miter lim="800000"/>
        </a:ln>
        <a:effectLst/>
      </dgm:spPr>
      <dgm:t>
        <a:bodyPr/>
        <a:lstStyle/>
        <a:p>
          <a:pPr>
            <a:buNone/>
          </a:pPr>
          <a:endParaRPr lang="de-DE">
            <a:solidFill>
              <a:srgbClr val="FFFFFF"/>
            </a:solidFill>
            <a:latin typeface="Calibri" panose="020F0502020204030204"/>
            <a:ea typeface="+mn-ea"/>
            <a:cs typeface="+mn-cs"/>
          </a:endParaRPr>
        </a:p>
      </dgm:t>
    </dgm:pt>
    <dgm:pt modelId="{C4024D4F-6621-4C24-B0FA-7E3222467764}">
      <dgm:prSet phldrT="[Text]"/>
      <dgm:spPr>
        <a:xfrm>
          <a:off x="5886370" y="2026849"/>
          <a:ext cx="2241629" cy="1205177"/>
        </a:xfrm>
        <a:prstGeom prst="rect">
          <a:avLst/>
        </a:prstGeom>
        <a:noFill/>
        <a:ln>
          <a:noFill/>
        </a:ln>
        <a:effectLst/>
      </dgm:spPr>
      <dgm:t>
        <a:bodyPr/>
        <a:lstStyle/>
        <a:p>
          <a:pPr algn="r">
            <a:buNone/>
          </a:pPr>
          <a:r>
            <a:rPr lang="de-DE" err="1">
              <a:solidFill>
                <a:srgbClr val="013B69">
                  <a:hueOff val="0"/>
                  <a:satOff val="0"/>
                  <a:lumOff val="0"/>
                  <a:alphaOff val="0"/>
                </a:srgbClr>
              </a:solidFill>
              <a:latin typeface="Calibri" panose="020F0502020204030204"/>
              <a:ea typeface="+mn-ea"/>
              <a:cs typeface="+mn-cs"/>
            </a:rPr>
            <a:t>for</a:t>
          </a:r>
          <a:r>
            <a:rPr lang="de-DE">
              <a:solidFill>
                <a:srgbClr val="013B69">
                  <a:hueOff val="0"/>
                  <a:satOff val="0"/>
                  <a:lumOff val="0"/>
                  <a:alphaOff val="0"/>
                </a:srgbClr>
              </a:solidFill>
              <a:latin typeface="Calibri" panose="020F0502020204030204"/>
              <a:ea typeface="+mn-ea"/>
              <a:cs typeface="+mn-cs"/>
            </a:rPr>
            <a:t> </a:t>
          </a:r>
          <a:r>
            <a:rPr lang="de-DE" err="1">
              <a:solidFill>
                <a:srgbClr val="013B69">
                  <a:hueOff val="0"/>
                  <a:satOff val="0"/>
                  <a:lumOff val="0"/>
                  <a:alphaOff val="0"/>
                </a:srgbClr>
              </a:solidFill>
              <a:latin typeface="Calibri" panose="020F0502020204030204"/>
              <a:ea typeface="+mn-ea"/>
              <a:cs typeface="+mn-cs"/>
            </a:rPr>
            <a:t>professionals</a:t>
          </a:r>
          <a:endParaRPr lang="de-DE">
            <a:solidFill>
              <a:srgbClr val="013B69">
                <a:hueOff val="0"/>
                <a:satOff val="0"/>
                <a:lumOff val="0"/>
                <a:alphaOff val="0"/>
              </a:srgbClr>
            </a:solidFill>
            <a:latin typeface="Calibri" panose="020F0502020204030204"/>
            <a:ea typeface="+mn-ea"/>
            <a:cs typeface="+mn-cs"/>
          </a:endParaRPr>
        </a:p>
      </dgm:t>
    </dgm:pt>
    <dgm:pt modelId="{0B92BF15-85C9-405B-9086-AE353A939495}" type="parTrans" cxnId="{4D97C30E-6029-4B0C-BCF5-19A8B9B72DB3}">
      <dgm:prSet/>
      <dgm:spPr/>
      <dgm:t>
        <a:bodyPr/>
        <a:lstStyle/>
        <a:p>
          <a:endParaRPr lang="de-DE"/>
        </a:p>
      </dgm:t>
    </dgm:pt>
    <dgm:pt modelId="{D44AC9DE-85AA-420A-A0A8-ED089DA64768}" type="sibTrans" cxnId="{4D97C30E-6029-4B0C-BCF5-19A8B9B72DB3}">
      <dgm:prSet/>
      <dgm:spPr/>
      <dgm:t>
        <a:bodyPr/>
        <a:lstStyle/>
        <a:p>
          <a:endParaRPr lang="de-DE"/>
        </a:p>
      </dgm:t>
    </dgm:pt>
    <dgm:pt modelId="{DE250E64-147E-4FF9-839D-1D5E317CDEBC}" type="pres">
      <dgm:prSet presAssocID="{6475C3EC-ED51-4332-9FE4-9D9F01E2DDD3}" presName="Name0" presStyleCnt="0">
        <dgm:presLayoutVars>
          <dgm:chMax/>
          <dgm:chPref/>
          <dgm:dir/>
          <dgm:animLvl val="lvl"/>
        </dgm:presLayoutVars>
      </dgm:prSet>
      <dgm:spPr/>
    </dgm:pt>
    <dgm:pt modelId="{0414816E-AB5A-402E-B359-2D53FC04DAE9}" type="pres">
      <dgm:prSet presAssocID="{90EFD99E-AA16-4E26-9AD4-CB376CE7DC70}" presName="composite" presStyleCnt="0"/>
      <dgm:spPr/>
    </dgm:pt>
    <dgm:pt modelId="{3302CEDE-3639-48AD-B04F-74E2274D1317}" type="pres">
      <dgm:prSet presAssocID="{90EFD99E-AA16-4E26-9AD4-CB376CE7DC70}" presName="Parent1" presStyleLbl="node1" presStyleIdx="0" presStyleCnt="6" custLinFactNeighborX="945">
        <dgm:presLayoutVars>
          <dgm:chMax val="1"/>
          <dgm:chPref val="1"/>
          <dgm:bulletEnabled val="1"/>
        </dgm:presLayoutVars>
      </dgm:prSet>
      <dgm:spPr/>
    </dgm:pt>
    <dgm:pt modelId="{AD26360E-757C-4F7B-BA5D-572152805DC7}" type="pres">
      <dgm:prSet presAssocID="{90EFD99E-AA16-4E26-9AD4-CB376CE7DC70}" presName="Childtext1" presStyleLbl="revTx" presStyleIdx="0" presStyleCnt="3">
        <dgm:presLayoutVars>
          <dgm:chMax val="0"/>
          <dgm:chPref val="0"/>
          <dgm:bulletEnabled val="1"/>
        </dgm:presLayoutVars>
      </dgm:prSet>
      <dgm:spPr/>
    </dgm:pt>
    <dgm:pt modelId="{706B2455-47EF-4996-BAA3-D535FD7C3943}" type="pres">
      <dgm:prSet presAssocID="{90EFD99E-AA16-4E26-9AD4-CB376CE7DC70}" presName="BalanceSpacing" presStyleCnt="0"/>
      <dgm:spPr/>
    </dgm:pt>
    <dgm:pt modelId="{377C69FC-E9F3-4AFB-9C10-64383A52C3EB}" type="pres">
      <dgm:prSet presAssocID="{90EFD99E-AA16-4E26-9AD4-CB376CE7DC70}" presName="BalanceSpacing1" presStyleCnt="0"/>
      <dgm:spPr/>
    </dgm:pt>
    <dgm:pt modelId="{ED366898-C451-40A8-9190-0AD29C90702D}" type="pres">
      <dgm:prSet presAssocID="{25D40C2D-97C0-48AF-BE31-E77D1DF02079}" presName="Accent1Text" presStyleLbl="node1" presStyleIdx="1" presStyleCnt="6" custLinFactNeighborX="945" custLinFactNeighborY="2257"/>
      <dgm:spPr/>
    </dgm:pt>
    <dgm:pt modelId="{2BE8BBE9-CB3D-4150-A584-5260A1D50CCC}" type="pres">
      <dgm:prSet presAssocID="{25D40C2D-97C0-48AF-BE31-E77D1DF02079}" presName="spaceBetweenRectangles" presStyleCnt="0"/>
      <dgm:spPr/>
    </dgm:pt>
    <dgm:pt modelId="{D4A6D4AC-7124-487F-85CC-AF96C3A85155}" type="pres">
      <dgm:prSet presAssocID="{5002F342-71BF-4837-8E3D-60A67CA0DB2E}" presName="composite" presStyleCnt="0"/>
      <dgm:spPr/>
    </dgm:pt>
    <dgm:pt modelId="{915912FF-22DB-4CC7-B07D-6F2B3B09EBFB}" type="pres">
      <dgm:prSet presAssocID="{5002F342-71BF-4837-8E3D-60A67CA0DB2E}" presName="Parent1" presStyleLbl="node1" presStyleIdx="2" presStyleCnt="6" custLinFactX="9933" custLinFactNeighborX="100000" custLinFactNeighborY="367">
        <dgm:presLayoutVars>
          <dgm:chMax val="1"/>
          <dgm:chPref val="1"/>
          <dgm:bulletEnabled val="1"/>
        </dgm:presLayoutVars>
      </dgm:prSet>
      <dgm:spPr/>
    </dgm:pt>
    <dgm:pt modelId="{DB221B29-CDD3-40F1-8500-3EF0F80F63F0}" type="pres">
      <dgm:prSet presAssocID="{5002F342-71BF-4837-8E3D-60A67CA0DB2E}" presName="Childtext1" presStyleLbl="revTx" presStyleIdx="1" presStyleCnt="3" custLinFactY="-54997" custLinFactNeighborX="-6624" custLinFactNeighborY="-100000">
        <dgm:presLayoutVars>
          <dgm:chMax val="0"/>
          <dgm:chPref val="0"/>
          <dgm:bulletEnabled val="1"/>
        </dgm:presLayoutVars>
      </dgm:prSet>
      <dgm:spPr/>
    </dgm:pt>
    <dgm:pt modelId="{74A22435-C794-4662-98E5-42CF8C83311B}" type="pres">
      <dgm:prSet presAssocID="{5002F342-71BF-4837-8E3D-60A67CA0DB2E}" presName="BalanceSpacing" presStyleCnt="0"/>
      <dgm:spPr/>
    </dgm:pt>
    <dgm:pt modelId="{60573A5B-E6B7-4E4D-864B-0BEAAB795113}" type="pres">
      <dgm:prSet presAssocID="{5002F342-71BF-4837-8E3D-60A67CA0DB2E}" presName="BalanceSpacing1" presStyleCnt="0"/>
      <dgm:spPr/>
    </dgm:pt>
    <dgm:pt modelId="{21BF6A38-1DEF-4670-8A01-9CCFE5BA1454}" type="pres">
      <dgm:prSet presAssocID="{83FCC058-484A-4DF2-8931-013CB99118B6}" presName="Accent1Text" presStyleLbl="node1" presStyleIdx="3" presStyleCnt="6" custLinFactX="-5399" custLinFactNeighborX="-100000" custLinFactNeighborY="650"/>
      <dgm:spPr/>
    </dgm:pt>
    <dgm:pt modelId="{3E65BD07-7DE0-4BE7-BAF2-4D53D09B287B}" type="pres">
      <dgm:prSet presAssocID="{83FCC058-484A-4DF2-8931-013CB99118B6}" presName="spaceBetweenRectangles" presStyleCnt="0"/>
      <dgm:spPr/>
    </dgm:pt>
    <dgm:pt modelId="{633C584F-DCAF-478A-A3B8-08BFF2AEEC9C}" type="pres">
      <dgm:prSet presAssocID="{9C0ABAC7-04CF-45F7-A900-D4F9E3A935B1}" presName="composite" presStyleCnt="0"/>
      <dgm:spPr/>
    </dgm:pt>
    <dgm:pt modelId="{FED9E881-9F7C-4CDA-BE3F-B2F0705BDBF1}" type="pres">
      <dgm:prSet presAssocID="{9C0ABAC7-04CF-45F7-A900-D4F9E3A935B1}" presName="Parent1" presStyleLbl="node1" presStyleIdx="4" presStyleCnt="6" custLinFactX="-59967" custLinFactNeighborX="-100000" custLinFactNeighborY="-82593">
        <dgm:presLayoutVars>
          <dgm:chMax val="1"/>
          <dgm:chPref val="1"/>
          <dgm:bulletEnabled val="1"/>
        </dgm:presLayoutVars>
      </dgm:prSet>
      <dgm:spPr/>
    </dgm:pt>
    <dgm:pt modelId="{5D472328-8DCB-4D29-95C8-7A89D5882012}" type="pres">
      <dgm:prSet presAssocID="{9C0ABAC7-04CF-45F7-A900-D4F9E3A935B1}" presName="Childtext1" presStyleLbl="revTx" presStyleIdx="2" presStyleCnt="3" custLinFactY="-48096" custLinFactNeighborX="27582" custLinFactNeighborY="-100000">
        <dgm:presLayoutVars>
          <dgm:chMax val="0"/>
          <dgm:chPref val="0"/>
          <dgm:bulletEnabled val="1"/>
        </dgm:presLayoutVars>
      </dgm:prSet>
      <dgm:spPr/>
    </dgm:pt>
    <dgm:pt modelId="{D7FC7463-3D36-4A2C-A6E1-593E74651C5C}" type="pres">
      <dgm:prSet presAssocID="{9C0ABAC7-04CF-45F7-A900-D4F9E3A935B1}" presName="BalanceSpacing" presStyleCnt="0"/>
      <dgm:spPr/>
    </dgm:pt>
    <dgm:pt modelId="{B114A427-B25A-4400-BD07-8AE20AE7AC9F}" type="pres">
      <dgm:prSet presAssocID="{9C0ABAC7-04CF-45F7-A900-D4F9E3A935B1}" presName="BalanceSpacing1" presStyleCnt="0"/>
      <dgm:spPr/>
    </dgm:pt>
    <dgm:pt modelId="{058A00AD-8F73-4BEC-AC95-00B6C5B2F753}" type="pres">
      <dgm:prSet presAssocID="{C32BF004-6890-4006-A7C3-938727717BDF}" presName="Accent1Text" presStyleLbl="node1" presStyleIdx="5" presStyleCnt="6" custLinFactX="-6895" custLinFactNeighborX="-100000" custLinFactNeighborY="-67294"/>
      <dgm:spPr/>
    </dgm:pt>
  </dgm:ptLst>
  <dgm:cxnLst>
    <dgm:cxn modelId="{10161407-A0B3-4874-BB2E-CA9F295C61E3}" type="presOf" srcId="{F13C0D63-1C50-4448-A654-BF3DA30202A4}" destId="{AD26360E-757C-4F7B-BA5D-572152805DC7}" srcOrd="0" destOrd="0" presId="urn:microsoft.com/office/officeart/2008/layout/AlternatingHexagons"/>
    <dgm:cxn modelId="{9A3C8809-9FE6-438D-B089-D3C3D8F22798}" type="presOf" srcId="{6475C3EC-ED51-4332-9FE4-9D9F01E2DDD3}" destId="{DE250E64-147E-4FF9-839D-1D5E317CDEBC}" srcOrd="0" destOrd="0" presId="urn:microsoft.com/office/officeart/2008/layout/AlternatingHexagons"/>
    <dgm:cxn modelId="{4D97C30E-6029-4B0C-BCF5-19A8B9B72DB3}" srcId="{9C0ABAC7-04CF-45F7-A900-D4F9E3A935B1}" destId="{C4024D4F-6621-4C24-B0FA-7E3222467764}" srcOrd="0" destOrd="0" parTransId="{0B92BF15-85C9-405B-9086-AE353A939495}" sibTransId="{D44AC9DE-85AA-420A-A0A8-ED089DA64768}"/>
    <dgm:cxn modelId="{9A66AF22-6882-4A7D-A1C3-DE11EE829D7D}" type="presOf" srcId="{C32BF004-6890-4006-A7C3-938727717BDF}" destId="{058A00AD-8F73-4BEC-AC95-00B6C5B2F753}" srcOrd="0" destOrd="0" presId="urn:microsoft.com/office/officeart/2008/layout/AlternatingHexagons"/>
    <dgm:cxn modelId="{B5651770-AF33-47D1-AB40-04DD4BCB2AB4}" type="presOf" srcId="{83FCC058-484A-4DF2-8931-013CB99118B6}" destId="{21BF6A38-1DEF-4670-8A01-9CCFE5BA1454}" srcOrd="0" destOrd="0" presId="urn:microsoft.com/office/officeart/2008/layout/AlternatingHexagons"/>
    <dgm:cxn modelId="{0C6E5050-6D42-457B-86A0-43957B611097}" type="presOf" srcId="{C0FE56CB-AB87-4FD8-8DBF-3CFEB257DD26}" destId="{DB221B29-CDD3-40F1-8500-3EF0F80F63F0}" srcOrd="0" destOrd="0" presId="urn:microsoft.com/office/officeart/2008/layout/AlternatingHexagons"/>
    <dgm:cxn modelId="{8FE58157-8697-48DD-B89B-262D20655027}" srcId="{6475C3EC-ED51-4332-9FE4-9D9F01E2DDD3}" destId="{90EFD99E-AA16-4E26-9AD4-CB376CE7DC70}" srcOrd="0" destOrd="0" parTransId="{37EC62F8-927E-44B3-B1E3-8B257515889F}" sibTransId="{25D40C2D-97C0-48AF-BE31-E77D1DF02079}"/>
    <dgm:cxn modelId="{78A4D597-0BC4-4F7F-8574-ED4EB9BC4A75}" type="presOf" srcId="{C4024D4F-6621-4C24-B0FA-7E3222467764}" destId="{5D472328-8DCB-4D29-95C8-7A89D5882012}" srcOrd="0" destOrd="0" presId="urn:microsoft.com/office/officeart/2008/layout/AlternatingHexagons"/>
    <dgm:cxn modelId="{FA6CF8A0-1C3D-4CD1-A800-CB1B3D290CD8}" type="presOf" srcId="{90EFD99E-AA16-4E26-9AD4-CB376CE7DC70}" destId="{3302CEDE-3639-48AD-B04F-74E2274D1317}" srcOrd="0" destOrd="0" presId="urn:microsoft.com/office/officeart/2008/layout/AlternatingHexagons"/>
    <dgm:cxn modelId="{1FE289AA-E8C2-48F2-944B-614D8E66F626}" type="presOf" srcId="{9C0ABAC7-04CF-45F7-A900-D4F9E3A935B1}" destId="{FED9E881-9F7C-4CDA-BE3F-B2F0705BDBF1}" srcOrd="0" destOrd="0" presId="urn:microsoft.com/office/officeart/2008/layout/AlternatingHexagons"/>
    <dgm:cxn modelId="{AAB131AC-F676-4285-8217-904D18FD1908}" srcId="{6475C3EC-ED51-4332-9FE4-9D9F01E2DDD3}" destId="{5002F342-71BF-4837-8E3D-60A67CA0DB2E}" srcOrd="1" destOrd="0" parTransId="{CE63F7E8-6346-470B-903D-17AAB6050554}" sibTransId="{83FCC058-484A-4DF2-8931-013CB99118B6}"/>
    <dgm:cxn modelId="{910E35BF-E570-4D68-A41D-F4ABA7C1C2E6}" type="presOf" srcId="{25D40C2D-97C0-48AF-BE31-E77D1DF02079}" destId="{ED366898-C451-40A8-9190-0AD29C90702D}" srcOrd="0" destOrd="0" presId="urn:microsoft.com/office/officeart/2008/layout/AlternatingHexagons"/>
    <dgm:cxn modelId="{7680CCE9-B061-440E-B054-16BF10A38BFE}" srcId="{5002F342-71BF-4837-8E3D-60A67CA0DB2E}" destId="{C0FE56CB-AB87-4FD8-8DBF-3CFEB257DD26}" srcOrd="0" destOrd="0" parTransId="{C1B400B5-4F1F-4953-A0F3-CFA79B303159}" sibTransId="{A9ADCBAE-62E3-4F22-8B56-00C4BD89386B}"/>
    <dgm:cxn modelId="{E77FEEEF-05EB-46B2-9B06-2630DFE412F5}" srcId="{90EFD99E-AA16-4E26-9AD4-CB376CE7DC70}" destId="{F13C0D63-1C50-4448-A654-BF3DA30202A4}" srcOrd="0" destOrd="0" parTransId="{7D779EF3-CBD1-44FB-9BA6-1C311197DB18}" sibTransId="{606003DA-F048-432E-9805-E7B5A18D3880}"/>
    <dgm:cxn modelId="{B03D40F2-EE07-442D-A0AA-41BB7A40A8C8}" srcId="{6475C3EC-ED51-4332-9FE4-9D9F01E2DDD3}" destId="{9C0ABAC7-04CF-45F7-A900-D4F9E3A935B1}" srcOrd="2" destOrd="0" parTransId="{C21DBA80-805F-499D-AE0C-001FD6022022}" sibTransId="{C32BF004-6890-4006-A7C3-938727717BDF}"/>
    <dgm:cxn modelId="{E740C9F8-29DB-4087-97F5-2FF32E42F21F}" type="presOf" srcId="{5002F342-71BF-4837-8E3D-60A67CA0DB2E}" destId="{915912FF-22DB-4CC7-B07D-6F2B3B09EBFB}" srcOrd="0" destOrd="0" presId="urn:microsoft.com/office/officeart/2008/layout/AlternatingHexagons"/>
    <dgm:cxn modelId="{B70C1656-9DB2-416D-8D51-A5D35F3A32D4}" type="presParOf" srcId="{DE250E64-147E-4FF9-839D-1D5E317CDEBC}" destId="{0414816E-AB5A-402E-B359-2D53FC04DAE9}" srcOrd="0" destOrd="0" presId="urn:microsoft.com/office/officeart/2008/layout/AlternatingHexagons"/>
    <dgm:cxn modelId="{705EE3D2-9494-40C1-9C54-A9337BDCD0CC}" type="presParOf" srcId="{0414816E-AB5A-402E-B359-2D53FC04DAE9}" destId="{3302CEDE-3639-48AD-B04F-74E2274D1317}" srcOrd="0" destOrd="0" presId="urn:microsoft.com/office/officeart/2008/layout/AlternatingHexagons"/>
    <dgm:cxn modelId="{3201728D-A0E6-4FA3-A9C9-398C4D7EE971}" type="presParOf" srcId="{0414816E-AB5A-402E-B359-2D53FC04DAE9}" destId="{AD26360E-757C-4F7B-BA5D-572152805DC7}" srcOrd="1" destOrd="0" presId="urn:microsoft.com/office/officeart/2008/layout/AlternatingHexagons"/>
    <dgm:cxn modelId="{F0226C0A-4F11-471B-968F-2291BB6463B4}" type="presParOf" srcId="{0414816E-AB5A-402E-B359-2D53FC04DAE9}" destId="{706B2455-47EF-4996-BAA3-D535FD7C3943}" srcOrd="2" destOrd="0" presId="urn:microsoft.com/office/officeart/2008/layout/AlternatingHexagons"/>
    <dgm:cxn modelId="{CC06D56B-9871-42BC-90E8-6F8748B0EE88}" type="presParOf" srcId="{0414816E-AB5A-402E-B359-2D53FC04DAE9}" destId="{377C69FC-E9F3-4AFB-9C10-64383A52C3EB}" srcOrd="3" destOrd="0" presId="urn:microsoft.com/office/officeart/2008/layout/AlternatingHexagons"/>
    <dgm:cxn modelId="{08D11B6D-F270-4196-98FB-63C94F6E579D}" type="presParOf" srcId="{0414816E-AB5A-402E-B359-2D53FC04DAE9}" destId="{ED366898-C451-40A8-9190-0AD29C90702D}" srcOrd="4" destOrd="0" presId="urn:microsoft.com/office/officeart/2008/layout/AlternatingHexagons"/>
    <dgm:cxn modelId="{7E47F8B0-C9A9-4073-8A2A-80CC8A9BFF51}" type="presParOf" srcId="{DE250E64-147E-4FF9-839D-1D5E317CDEBC}" destId="{2BE8BBE9-CB3D-4150-A584-5260A1D50CCC}" srcOrd="1" destOrd="0" presId="urn:microsoft.com/office/officeart/2008/layout/AlternatingHexagons"/>
    <dgm:cxn modelId="{0364B428-38CC-4A04-A09F-C1A25D49DA0E}" type="presParOf" srcId="{DE250E64-147E-4FF9-839D-1D5E317CDEBC}" destId="{D4A6D4AC-7124-487F-85CC-AF96C3A85155}" srcOrd="2" destOrd="0" presId="urn:microsoft.com/office/officeart/2008/layout/AlternatingHexagons"/>
    <dgm:cxn modelId="{1FF2E764-8FED-49E0-BE82-DABE1F270E1B}" type="presParOf" srcId="{D4A6D4AC-7124-487F-85CC-AF96C3A85155}" destId="{915912FF-22DB-4CC7-B07D-6F2B3B09EBFB}" srcOrd="0" destOrd="0" presId="urn:microsoft.com/office/officeart/2008/layout/AlternatingHexagons"/>
    <dgm:cxn modelId="{6C922910-02E5-4E5F-87A2-2B5C7A2BC485}" type="presParOf" srcId="{D4A6D4AC-7124-487F-85CC-AF96C3A85155}" destId="{DB221B29-CDD3-40F1-8500-3EF0F80F63F0}" srcOrd="1" destOrd="0" presId="urn:microsoft.com/office/officeart/2008/layout/AlternatingHexagons"/>
    <dgm:cxn modelId="{DD9781CD-80C5-4236-B645-1483B2E92B67}" type="presParOf" srcId="{D4A6D4AC-7124-487F-85CC-AF96C3A85155}" destId="{74A22435-C794-4662-98E5-42CF8C83311B}" srcOrd="2" destOrd="0" presId="urn:microsoft.com/office/officeart/2008/layout/AlternatingHexagons"/>
    <dgm:cxn modelId="{96360C3C-71C8-4FA5-A8C1-95E6DBB32D57}" type="presParOf" srcId="{D4A6D4AC-7124-487F-85CC-AF96C3A85155}" destId="{60573A5B-E6B7-4E4D-864B-0BEAAB795113}" srcOrd="3" destOrd="0" presId="urn:microsoft.com/office/officeart/2008/layout/AlternatingHexagons"/>
    <dgm:cxn modelId="{78DB690D-EE58-4411-81AD-94F030F35CD6}" type="presParOf" srcId="{D4A6D4AC-7124-487F-85CC-AF96C3A85155}" destId="{21BF6A38-1DEF-4670-8A01-9CCFE5BA1454}" srcOrd="4" destOrd="0" presId="urn:microsoft.com/office/officeart/2008/layout/AlternatingHexagons"/>
    <dgm:cxn modelId="{8DB3A84E-B2EC-4F7B-9E33-232D26408053}" type="presParOf" srcId="{DE250E64-147E-4FF9-839D-1D5E317CDEBC}" destId="{3E65BD07-7DE0-4BE7-BAF2-4D53D09B287B}" srcOrd="3" destOrd="0" presId="urn:microsoft.com/office/officeart/2008/layout/AlternatingHexagons"/>
    <dgm:cxn modelId="{977ADB97-8A85-408F-AE26-560B0B567D7D}" type="presParOf" srcId="{DE250E64-147E-4FF9-839D-1D5E317CDEBC}" destId="{633C584F-DCAF-478A-A3B8-08BFF2AEEC9C}" srcOrd="4" destOrd="0" presId="urn:microsoft.com/office/officeart/2008/layout/AlternatingHexagons"/>
    <dgm:cxn modelId="{9100AC6B-AC55-41BF-8633-9D10175446B0}" type="presParOf" srcId="{633C584F-DCAF-478A-A3B8-08BFF2AEEC9C}" destId="{FED9E881-9F7C-4CDA-BE3F-B2F0705BDBF1}" srcOrd="0" destOrd="0" presId="urn:microsoft.com/office/officeart/2008/layout/AlternatingHexagons"/>
    <dgm:cxn modelId="{62D27703-39DE-42FD-BB2D-F93842CF7E94}" type="presParOf" srcId="{633C584F-DCAF-478A-A3B8-08BFF2AEEC9C}" destId="{5D472328-8DCB-4D29-95C8-7A89D5882012}" srcOrd="1" destOrd="0" presId="urn:microsoft.com/office/officeart/2008/layout/AlternatingHexagons"/>
    <dgm:cxn modelId="{6C88E944-DB43-4B9A-B414-76860AFDDA73}" type="presParOf" srcId="{633C584F-DCAF-478A-A3B8-08BFF2AEEC9C}" destId="{D7FC7463-3D36-4A2C-A6E1-593E74651C5C}" srcOrd="2" destOrd="0" presId="urn:microsoft.com/office/officeart/2008/layout/AlternatingHexagons"/>
    <dgm:cxn modelId="{9B8BED79-EFBD-4EFA-B980-0560C07646C6}" type="presParOf" srcId="{633C584F-DCAF-478A-A3B8-08BFF2AEEC9C}" destId="{B114A427-B25A-4400-BD07-8AE20AE7AC9F}" srcOrd="3" destOrd="0" presId="urn:microsoft.com/office/officeart/2008/layout/AlternatingHexagons"/>
    <dgm:cxn modelId="{83E4F7F6-354D-4B09-9E5A-AEF3EC86A604}" type="presParOf" srcId="{633C584F-DCAF-478A-A3B8-08BFF2AEEC9C}" destId="{058A00AD-8F73-4BEC-AC95-00B6C5B2F75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2CEDE-3639-48AD-B04F-74E2274D1317}">
      <dsp:nvSpPr>
        <dsp:cNvPr id="0" name=""/>
        <dsp:cNvSpPr/>
      </dsp:nvSpPr>
      <dsp:spPr>
        <a:xfrm rot="5400000">
          <a:off x="3523320" y="130656"/>
          <a:ext cx="2008628" cy="1747506"/>
        </a:xfrm>
        <a:prstGeom prst="hexagon">
          <a:avLst>
            <a:gd name="adj" fmla="val 25000"/>
            <a:gd name="vf" fmla="val 115470"/>
          </a:avLst>
        </a:prstGeom>
        <a:solidFill>
          <a:srgbClr val="70ABB2">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Calibri" panose="020F0502020204030204"/>
              <a:ea typeface="+mn-ea"/>
              <a:cs typeface="+mn-cs"/>
            </a:rPr>
            <a:t>E-learning course</a:t>
          </a:r>
          <a:endParaRPr lang="de-DE" sz="2400" kern="1200">
            <a:solidFill>
              <a:srgbClr val="FFFFFF"/>
            </a:solidFill>
            <a:latin typeface="Calibri" panose="020F0502020204030204"/>
            <a:ea typeface="+mn-ea"/>
            <a:cs typeface="+mn-cs"/>
          </a:endParaRPr>
        </a:p>
      </dsp:txBody>
      <dsp:txXfrm rot="-5400000">
        <a:off x="3926201" y="313106"/>
        <a:ext cx="1202866" cy="1382606"/>
      </dsp:txXfrm>
    </dsp:sp>
    <dsp:sp modelId="{AD26360E-757C-4F7B-BA5D-572152805DC7}">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rgbClr val="013B69">
                  <a:hueOff val="0"/>
                  <a:satOff val="0"/>
                  <a:lumOff val="0"/>
                  <a:alphaOff val="0"/>
                </a:srgbClr>
              </a:solidFill>
              <a:latin typeface="Calibri" panose="020F0502020204030204"/>
              <a:ea typeface="+mn-ea"/>
              <a:cs typeface="+mn-cs"/>
            </a:rPr>
            <a:t>on land cover for monitoring progress towards the SDGs</a:t>
          </a:r>
          <a:r>
            <a:rPr lang="de-DE" sz="1700" kern="1200" dirty="0">
              <a:solidFill>
                <a:srgbClr val="013B69">
                  <a:hueOff val="0"/>
                  <a:satOff val="0"/>
                  <a:lumOff val="0"/>
                  <a:alphaOff val="0"/>
                </a:srgbClr>
              </a:solidFill>
              <a:latin typeface="Calibri" panose="020F0502020204030204"/>
              <a:ea typeface="+mn-ea"/>
              <a:cs typeface="+mn-cs"/>
            </a:rPr>
            <a:t> (</a:t>
          </a:r>
          <a:r>
            <a:rPr lang="de-DE" sz="1700" kern="1200" dirty="0" err="1">
              <a:solidFill>
                <a:srgbClr val="013B69">
                  <a:hueOff val="0"/>
                  <a:satOff val="0"/>
                  <a:lumOff val="0"/>
                  <a:alphaOff val="0"/>
                </a:srgbClr>
              </a:solidFill>
              <a:latin typeface="Calibri" panose="020F0502020204030204"/>
              <a:ea typeface="+mn-ea"/>
              <a:cs typeface="+mn-cs"/>
            </a:rPr>
            <a:t>with</a:t>
          </a:r>
          <a:r>
            <a:rPr lang="de-DE" sz="1700" kern="1200" dirty="0">
              <a:solidFill>
                <a:srgbClr val="013B69">
                  <a:hueOff val="0"/>
                  <a:satOff val="0"/>
                  <a:lumOff val="0"/>
                  <a:alphaOff val="0"/>
                </a:srgbClr>
              </a:solidFill>
              <a:latin typeface="Calibri" panose="020F0502020204030204"/>
              <a:ea typeface="+mn-ea"/>
              <a:cs typeface="+mn-cs"/>
            </a:rPr>
            <a:t> UNCCD and FAO)</a:t>
          </a:r>
        </a:p>
      </dsp:txBody>
      <dsp:txXfrm>
        <a:off x="5437901" y="401821"/>
        <a:ext cx="2241629" cy="1205177"/>
      </dsp:txXfrm>
    </dsp:sp>
    <dsp:sp modelId="{ED366898-C451-40A8-9190-0AD29C90702D}">
      <dsp:nvSpPr>
        <dsp:cNvPr id="0" name=""/>
        <dsp:cNvSpPr/>
      </dsp:nvSpPr>
      <dsp:spPr>
        <a:xfrm rot="5400000">
          <a:off x="1636013" y="175991"/>
          <a:ext cx="2008628" cy="1747506"/>
        </a:xfrm>
        <a:prstGeom prst="hexagon">
          <a:avLst>
            <a:gd name="adj" fmla="val 25000"/>
            <a:gd name="vf" fmla="val 115470"/>
          </a:avLst>
        </a:prstGeom>
        <a:solidFill>
          <a:srgbClr val="70ABB2">
            <a:lumMod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DE" sz="1600" kern="1200">
              <a:solidFill>
                <a:srgbClr val="FFFFFF"/>
              </a:solidFill>
              <a:latin typeface="Calibri" panose="020F0502020204030204"/>
              <a:ea typeface="+mn-ea"/>
              <a:cs typeface="+mn-cs"/>
            </a:rPr>
            <a:t>International </a:t>
          </a:r>
          <a:r>
            <a:rPr lang="de-DE" sz="1600" kern="1200" err="1">
              <a:solidFill>
                <a:srgbClr val="FFFFFF"/>
              </a:solidFill>
              <a:latin typeface="Calibri" panose="020F0502020204030204"/>
              <a:ea typeface="+mn-ea"/>
              <a:cs typeface="+mn-cs"/>
            </a:rPr>
            <a:t>Postgraduate</a:t>
          </a:r>
          <a:r>
            <a:rPr lang="de-DE" sz="1600" kern="1200">
              <a:solidFill>
                <a:srgbClr val="FFFFFF"/>
              </a:solidFill>
              <a:latin typeface="Calibri" panose="020F0502020204030204"/>
              <a:ea typeface="+mn-ea"/>
              <a:cs typeface="+mn-cs"/>
            </a:rPr>
            <a:t> </a:t>
          </a:r>
          <a:r>
            <a:rPr lang="de-DE" sz="1600" kern="1200" err="1">
              <a:solidFill>
                <a:srgbClr val="FFFFFF"/>
              </a:solidFill>
              <a:latin typeface="Calibri" panose="020F0502020204030204"/>
              <a:ea typeface="+mn-ea"/>
              <a:cs typeface="+mn-cs"/>
            </a:rPr>
            <a:t>programme</a:t>
          </a:r>
          <a:endParaRPr lang="de-DE" sz="1600" kern="1200">
            <a:solidFill>
              <a:srgbClr val="FFFFFF"/>
            </a:solidFill>
            <a:latin typeface="Calibri" panose="020F0502020204030204"/>
            <a:ea typeface="+mn-ea"/>
            <a:cs typeface="+mn-cs"/>
          </a:endParaRPr>
        </a:p>
      </dsp:txBody>
      <dsp:txXfrm rot="-5400000">
        <a:off x="2038894" y="358441"/>
        <a:ext cx="1202866" cy="1382606"/>
      </dsp:txXfrm>
    </dsp:sp>
    <dsp:sp modelId="{915912FF-22DB-4CC7-B07D-6F2B3B09EBFB}">
      <dsp:nvSpPr>
        <dsp:cNvPr id="0" name=""/>
        <dsp:cNvSpPr/>
      </dsp:nvSpPr>
      <dsp:spPr>
        <a:xfrm rot="5400000">
          <a:off x="4480623" y="1842951"/>
          <a:ext cx="2008628" cy="1747506"/>
        </a:xfrm>
        <a:prstGeom prst="hexagon">
          <a:avLst>
            <a:gd name="adj" fmla="val 25000"/>
            <a:gd name="vf" fmla="val 115470"/>
          </a:avLst>
        </a:prstGeom>
        <a:solidFill>
          <a:srgbClr val="70ABB2">
            <a:lumMod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latin typeface="Calibri" panose="020F0502020204030204"/>
              <a:ea typeface="+mn-ea"/>
              <a:cs typeface="+mn-cs"/>
            </a:rPr>
            <a:t>Virtual </a:t>
          </a:r>
          <a:r>
            <a:rPr lang="de-DE" sz="2000" kern="1200" dirty="0" err="1">
              <a:solidFill>
                <a:srgbClr val="FFFFFF"/>
              </a:solidFill>
              <a:latin typeface="Calibri" panose="020F0502020204030204"/>
              <a:ea typeface="+mn-ea"/>
              <a:cs typeface="+mn-cs"/>
            </a:rPr>
            <a:t>further</a:t>
          </a:r>
          <a:r>
            <a:rPr lang="de-DE" sz="2000" kern="1200" dirty="0">
              <a:solidFill>
                <a:srgbClr val="FFFFFF"/>
              </a:solidFill>
              <a:latin typeface="Calibri" panose="020F0502020204030204"/>
              <a:ea typeface="+mn-ea"/>
              <a:cs typeface="+mn-cs"/>
            </a:rPr>
            <a:t> </a:t>
          </a:r>
          <a:r>
            <a:rPr lang="de-DE" sz="2000" kern="1200" dirty="0" err="1">
              <a:solidFill>
                <a:srgbClr val="FFFFFF"/>
              </a:solidFill>
              <a:latin typeface="Calibri" panose="020F0502020204030204"/>
              <a:ea typeface="+mn-ea"/>
              <a:cs typeface="+mn-cs"/>
            </a:rPr>
            <a:t>training</a:t>
          </a:r>
          <a:endParaRPr lang="de-DE" sz="2000" kern="1200" dirty="0">
            <a:solidFill>
              <a:srgbClr val="FFFFFF"/>
            </a:solidFill>
            <a:latin typeface="Calibri" panose="020F0502020204030204"/>
            <a:ea typeface="+mn-ea"/>
            <a:cs typeface="+mn-cs"/>
          </a:endParaRPr>
        </a:p>
        <a:p>
          <a:pPr marL="0" lvl="0" indent="0" algn="ctr" defTabSz="889000">
            <a:lnSpc>
              <a:spcPct val="90000"/>
            </a:lnSpc>
            <a:spcBef>
              <a:spcPct val="0"/>
            </a:spcBef>
            <a:spcAft>
              <a:spcPct val="35000"/>
            </a:spcAft>
            <a:buNone/>
          </a:pPr>
          <a:r>
            <a:rPr lang="de-DE" sz="2000" kern="1200" dirty="0">
              <a:solidFill>
                <a:srgbClr val="FFFFFF"/>
              </a:solidFill>
              <a:latin typeface="Calibri" panose="020F0502020204030204"/>
              <a:ea typeface="+mn-ea"/>
              <a:cs typeface="+mn-cs"/>
            </a:rPr>
            <a:t>(MOOCs)</a:t>
          </a:r>
        </a:p>
      </dsp:txBody>
      <dsp:txXfrm rot="-5400000">
        <a:off x="4883504" y="2025401"/>
        <a:ext cx="1202866" cy="1382606"/>
      </dsp:txXfrm>
    </dsp:sp>
    <dsp:sp modelId="{DB221B29-CDD3-40F1-8500-3EF0F80F63F0}">
      <dsp:nvSpPr>
        <dsp:cNvPr id="0" name=""/>
        <dsp:cNvSpPr/>
      </dsp:nvSpPr>
      <dsp:spPr>
        <a:xfrm>
          <a:off x="304773" y="238756"/>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de-DE" sz="1700" kern="1200" err="1">
              <a:solidFill>
                <a:srgbClr val="013B69">
                  <a:hueOff val="0"/>
                  <a:satOff val="0"/>
                  <a:lumOff val="0"/>
                  <a:alphaOff val="0"/>
                </a:srgbClr>
              </a:solidFill>
              <a:latin typeface="Calibri" panose="020F0502020204030204"/>
              <a:ea typeface="+mn-ea"/>
              <a:cs typeface="+mn-cs"/>
            </a:rPr>
            <a:t>for</a:t>
          </a:r>
          <a:r>
            <a:rPr lang="de-DE" sz="1700" kern="1200">
              <a:solidFill>
                <a:srgbClr val="013B69">
                  <a:hueOff val="0"/>
                  <a:satOff val="0"/>
                  <a:lumOff val="0"/>
                  <a:alphaOff val="0"/>
                </a:srgbClr>
              </a:solidFill>
              <a:latin typeface="Calibri" panose="020F0502020204030204"/>
              <a:ea typeface="+mn-ea"/>
              <a:cs typeface="+mn-cs"/>
            </a:rPr>
            <a:t> </a:t>
          </a:r>
          <a:r>
            <a:rPr lang="de-DE" sz="1700" kern="1200" err="1">
              <a:solidFill>
                <a:srgbClr val="013B69">
                  <a:hueOff val="0"/>
                  <a:satOff val="0"/>
                  <a:lumOff val="0"/>
                  <a:alphaOff val="0"/>
                </a:srgbClr>
              </a:solidFill>
              <a:latin typeface="Calibri" panose="020F0502020204030204"/>
              <a:ea typeface="+mn-ea"/>
              <a:cs typeface="+mn-cs"/>
            </a:rPr>
            <a:t>students</a:t>
          </a:r>
          <a:endParaRPr lang="de-DE" sz="1700" kern="1200">
            <a:solidFill>
              <a:srgbClr val="013B69">
                <a:hueOff val="0"/>
                <a:satOff val="0"/>
                <a:lumOff val="0"/>
                <a:alphaOff val="0"/>
              </a:srgbClr>
            </a:solidFill>
            <a:latin typeface="Calibri" panose="020F0502020204030204"/>
            <a:ea typeface="+mn-ea"/>
            <a:cs typeface="+mn-cs"/>
          </a:endParaRPr>
        </a:p>
      </dsp:txBody>
      <dsp:txXfrm>
        <a:off x="304773" y="238756"/>
        <a:ext cx="2169318" cy="1205177"/>
      </dsp:txXfrm>
    </dsp:sp>
    <dsp:sp modelId="{21BF6A38-1DEF-4670-8A01-9CCFE5BA1454}">
      <dsp:nvSpPr>
        <dsp:cNvPr id="0" name=""/>
        <dsp:cNvSpPr/>
      </dsp:nvSpPr>
      <dsp:spPr>
        <a:xfrm rot="5400000">
          <a:off x="2604989" y="1848636"/>
          <a:ext cx="2008628" cy="1747506"/>
        </a:xfrm>
        <a:prstGeom prst="hexagon">
          <a:avLst>
            <a:gd name="adj" fmla="val 25000"/>
            <a:gd name="vf" fmla="val 115470"/>
          </a:avLst>
        </a:prstGeom>
        <a:solidFill>
          <a:srgbClr val="70ABB2">
            <a:lumMod val="60000"/>
            <a:lumOff val="4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err="1">
              <a:solidFill>
                <a:srgbClr val="FFFFFF"/>
              </a:solidFill>
              <a:latin typeface="Calibri" panose="020F0502020204030204"/>
              <a:ea typeface="+mn-ea"/>
              <a:cs typeface="+mn-cs"/>
            </a:rPr>
            <a:t>Yearly</a:t>
          </a:r>
          <a:r>
            <a:rPr lang="de-DE" sz="2000" kern="1200">
              <a:solidFill>
                <a:srgbClr val="FFFFFF"/>
              </a:solidFill>
              <a:latin typeface="Calibri" panose="020F0502020204030204"/>
              <a:ea typeface="+mn-ea"/>
              <a:cs typeface="+mn-cs"/>
            </a:rPr>
            <a:t> </a:t>
          </a:r>
          <a:r>
            <a:rPr lang="de-DE" sz="2000" kern="1200" err="1">
              <a:solidFill>
                <a:srgbClr val="FFFFFF"/>
              </a:solidFill>
              <a:latin typeface="Calibri" panose="020F0502020204030204"/>
              <a:ea typeface="+mn-ea"/>
              <a:cs typeface="+mn-cs"/>
            </a:rPr>
            <a:t>Dialogue</a:t>
          </a:r>
          <a:r>
            <a:rPr lang="de-DE" sz="2000" kern="1200">
              <a:solidFill>
                <a:srgbClr val="FFFFFF"/>
              </a:solidFill>
              <a:latin typeface="Calibri" panose="020F0502020204030204"/>
              <a:ea typeface="+mn-ea"/>
              <a:cs typeface="+mn-cs"/>
            </a:rPr>
            <a:t> Forums</a:t>
          </a:r>
        </a:p>
      </dsp:txBody>
      <dsp:txXfrm rot="-5400000">
        <a:off x="3007870" y="2031086"/>
        <a:ext cx="1202866" cy="1382606"/>
      </dsp:txXfrm>
    </dsp:sp>
    <dsp:sp modelId="{FED9E881-9F7C-4CDA-BE3F-B2F0705BDBF1}">
      <dsp:nvSpPr>
        <dsp:cNvPr id="0" name=""/>
        <dsp:cNvSpPr/>
      </dsp:nvSpPr>
      <dsp:spPr>
        <a:xfrm rot="5400000">
          <a:off x="711372" y="1881517"/>
          <a:ext cx="2008628" cy="1747506"/>
        </a:xfrm>
        <a:prstGeom prst="hexagon">
          <a:avLst>
            <a:gd name="adj" fmla="val 25000"/>
            <a:gd name="vf" fmla="val 115470"/>
          </a:avLst>
        </a:prstGeom>
        <a:solidFill>
          <a:srgbClr val="70ABB2">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solidFill>
                <a:srgbClr val="FFFFFF"/>
              </a:solidFill>
              <a:latin typeface="Calibri" panose="020F0502020204030204"/>
              <a:ea typeface="+mn-ea"/>
              <a:cs typeface="+mn-cs"/>
            </a:rPr>
            <a:t>Monthly virtual </a:t>
          </a:r>
          <a:r>
            <a:rPr lang="de-DE" sz="2000" kern="1200" err="1">
              <a:solidFill>
                <a:srgbClr val="FFFFFF"/>
              </a:solidFill>
              <a:latin typeface="Calibri" panose="020F0502020204030204"/>
              <a:ea typeface="+mn-ea"/>
              <a:cs typeface="+mn-cs"/>
            </a:rPr>
            <a:t>forums</a:t>
          </a:r>
          <a:endParaRPr lang="de-DE" sz="2000" kern="1200">
            <a:solidFill>
              <a:srgbClr val="FFFFFF"/>
            </a:solidFill>
            <a:latin typeface="Calibri" panose="020F0502020204030204"/>
            <a:ea typeface="+mn-ea"/>
            <a:cs typeface="+mn-cs"/>
          </a:endParaRPr>
        </a:p>
      </dsp:txBody>
      <dsp:txXfrm rot="-5400000">
        <a:off x="1114253" y="2063967"/>
        <a:ext cx="1202866" cy="1382606"/>
      </dsp:txXfrm>
    </dsp:sp>
    <dsp:sp modelId="{5D472328-8DCB-4D29-95C8-7A89D5882012}">
      <dsp:nvSpPr>
        <dsp:cNvPr id="0" name=""/>
        <dsp:cNvSpPr/>
      </dsp:nvSpPr>
      <dsp:spPr>
        <a:xfrm>
          <a:off x="5886370" y="2026849"/>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de-DE" sz="1700" kern="1200" err="1">
              <a:solidFill>
                <a:srgbClr val="013B69">
                  <a:hueOff val="0"/>
                  <a:satOff val="0"/>
                  <a:lumOff val="0"/>
                  <a:alphaOff val="0"/>
                </a:srgbClr>
              </a:solidFill>
              <a:latin typeface="Calibri" panose="020F0502020204030204"/>
              <a:ea typeface="+mn-ea"/>
              <a:cs typeface="+mn-cs"/>
            </a:rPr>
            <a:t>for</a:t>
          </a:r>
          <a:r>
            <a:rPr lang="de-DE" sz="1700" kern="1200">
              <a:solidFill>
                <a:srgbClr val="013B69">
                  <a:hueOff val="0"/>
                  <a:satOff val="0"/>
                  <a:lumOff val="0"/>
                  <a:alphaOff val="0"/>
                </a:srgbClr>
              </a:solidFill>
              <a:latin typeface="Calibri" panose="020F0502020204030204"/>
              <a:ea typeface="+mn-ea"/>
              <a:cs typeface="+mn-cs"/>
            </a:rPr>
            <a:t> </a:t>
          </a:r>
          <a:r>
            <a:rPr lang="de-DE" sz="1700" kern="1200" err="1">
              <a:solidFill>
                <a:srgbClr val="013B69">
                  <a:hueOff val="0"/>
                  <a:satOff val="0"/>
                  <a:lumOff val="0"/>
                  <a:alphaOff val="0"/>
                </a:srgbClr>
              </a:solidFill>
              <a:latin typeface="Calibri" panose="020F0502020204030204"/>
              <a:ea typeface="+mn-ea"/>
              <a:cs typeface="+mn-cs"/>
            </a:rPr>
            <a:t>professionals</a:t>
          </a:r>
          <a:endParaRPr lang="de-DE" sz="1700" kern="1200">
            <a:solidFill>
              <a:srgbClr val="013B69">
                <a:hueOff val="0"/>
                <a:satOff val="0"/>
                <a:lumOff val="0"/>
                <a:alphaOff val="0"/>
              </a:srgbClr>
            </a:solidFill>
            <a:latin typeface="Calibri" panose="020F0502020204030204"/>
            <a:ea typeface="+mn-ea"/>
            <a:cs typeface="+mn-cs"/>
          </a:endParaRPr>
        </a:p>
      </dsp:txBody>
      <dsp:txXfrm>
        <a:off x="5886370" y="2026849"/>
        <a:ext cx="2241629" cy="1205177"/>
      </dsp:txXfrm>
    </dsp:sp>
    <dsp:sp modelId="{058A00AD-8F73-4BEC-AC95-00B6C5B2F753}">
      <dsp:nvSpPr>
        <dsp:cNvPr id="0" name=""/>
        <dsp:cNvSpPr/>
      </dsp:nvSpPr>
      <dsp:spPr>
        <a:xfrm rot="5400000">
          <a:off x="-130560" y="2188817"/>
          <a:ext cx="2008628" cy="174750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kern="1200">
            <a:solidFill>
              <a:srgbClr val="FFFFFF"/>
            </a:solidFill>
            <a:latin typeface="Calibri" panose="020F0502020204030204"/>
            <a:ea typeface="+mn-ea"/>
            <a:cs typeface="+mn-cs"/>
          </a:endParaRPr>
        </a:p>
      </dsp:txBody>
      <dsp:txXfrm rot="-5400000">
        <a:off x="272321" y="2371267"/>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D3E8A6-9ACD-5890-FA3F-2D7F9BAD3F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H"/>
          </a:p>
        </p:txBody>
      </p:sp>
      <p:sp>
        <p:nvSpPr>
          <p:cNvPr id="3" name="Date Placeholder 2">
            <a:extLst>
              <a:ext uri="{FF2B5EF4-FFF2-40B4-BE49-F238E27FC236}">
                <a16:creationId xmlns:a16="http://schemas.microsoft.com/office/drawing/2014/main" id="{E2D98338-BA70-521C-E9D6-F0C15FEB89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57FF10-E7FD-4B7C-A6D2-A1AC24C6EF5E}" type="datetimeFigureOut">
              <a:rPr lang="en-GH" smtClean="0"/>
              <a:t>01/11/2022</a:t>
            </a:fld>
            <a:endParaRPr lang="en-GH"/>
          </a:p>
        </p:txBody>
      </p:sp>
      <p:sp>
        <p:nvSpPr>
          <p:cNvPr id="4" name="Footer Placeholder 3">
            <a:extLst>
              <a:ext uri="{FF2B5EF4-FFF2-40B4-BE49-F238E27FC236}">
                <a16:creationId xmlns:a16="http://schemas.microsoft.com/office/drawing/2014/main" id="{AADFBDEA-0287-B35F-FB2B-EFBDF1A18E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H"/>
          </a:p>
        </p:txBody>
      </p:sp>
      <p:sp>
        <p:nvSpPr>
          <p:cNvPr id="5" name="Slide Number Placeholder 4">
            <a:extLst>
              <a:ext uri="{FF2B5EF4-FFF2-40B4-BE49-F238E27FC236}">
                <a16:creationId xmlns:a16="http://schemas.microsoft.com/office/drawing/2014/main" id="{F7698E6A-CD08-3390-C1DD-636B20A0A5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1B7D23-9E5A-4257-AE2D-C7C9A0739DBE}" type="slidenum">
              <a:rPr lang="en-GH" smtClean="0"/>
              <a:t>‹#›</a:t>
            </a:fld>
            <a:endParaRPr lang="en-GH"/>
          </a:p>
        </p:txBody>
      </p:sp>
    </p:spTree>
    <p:extLst>
      <p:ext uri="{BB962C8B-B14F-4D97-AF65-F5344CB8AC3E}">
        <p14:creationId xmlns:p14="http://schemas.microsoft.com/office/powerpoint/2010/main" val="1319129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35A8C-C65A-41B5-A9D9-C001F969837E}" type="datetimeFigureOut">
              <a:rPr lang="de-DE" smtClean="0"/>
              <a:t>01.11.2022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D018E-E34A-4918-8253-C0C13A3A3441}" type="slidenum">
              <a:rPr lang="de-DE" smtClean="0"/>
              <a:t>‹#›</a:t>
            </a:fld>
            <a:endParaRPr lang="de-DE"/>
          </a:p>
        </p:txBody>
      </p:sp>
    </p:spTree>
    <p:extLst>
      <p:ext uri="{BB962C8B-B14F-4D97-AF65-F5344CB8AC3E}">
        <p14:creationId xmlns:p14="http://schemas.microsoft.com/office/powerpoint/2010/main" val="139195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(Notebook S. 38)</a:t>
            </a:r>
          </a:p>
          <a:p>
            <a:r>
              <a:rPr lang="de-DE" err="1"/>
              <a:t>Refer</a:t>
            </a:r>
            <a:r>
              <a:rPr lang="de-DE"/>
              <a:t> </a:t>
            </a:r>
            <a:r>
              <a:rPr lang="de-DE" err="1"/>
              <a:t>to</a:t>
            </a:r>
            <a:r>
              <a:rPr lang="de-DE"/>
              <a:t> SPI </a:t>
            </a:r>
            <a:r>
              <a:rPr lang="de-DE" err="1"/>
              <a:t>report</a:t>
            </a:r>
            <a:r>
              <a:rPr lang="de-DE"/>
              <a:t> on ILUP </a:t>
            </a:r>
            <a:r>
              <a:rPr lang="de-DE" err="1"/>
              <a:t>proposals</a:t>
            </a:r>
            <a:r>
              <a:rPr lang="de-DE"/>
              <a:t> (ICCD/COP(15)/CST/2):</a:t>
            </a:r>
          </a:p>
          <a:p>
            <a:pPr marL="285750" indent="-285750">
              <a:buFontTx/>
              <a:buChar char="-"/>
            </a:pPr>
            <a:r>
              <a:rPr lang="de-DE"/>
              <a:t>CD </a:t>
            </a:r>
            <a:r>
              <a:rPr lang="de-DE" err="1"/>
              <a:t>for</a:t>
            </a:r>
            <a:r>
              <a:rPr lang="de-DE"/>
              <a:t> Min </a:t>
            </a:r>
            <a:r>
              <a:rPr lang="de-DE" err="1"/>
              <a:t>of</a:t>
            </a:r>
            <a:r>
              <a:rPr lang="de-DE"/>
              <a:t> </a:t>
            </a:r>
            <a:r>
              <a:rPr lang="de-DE" err="1"/>
              <a:t>Plannung</a:t>
            </a:r>
            <a:r>
              <a:rPr lang="de-DE"/>
              <a:t> (GEO </a:t>
            </a:r>
            <a:r>
              <a:rPr lang="de-DE" err="1"/>
              <a:t>LDn</a:t>
            </a:r>
            <a:r>
              <a:rPr lang="de-DE"/>
              <a:t> MOOCs)</a:t>
            </a:r>
          </a:p>
          <a:p>
            <a:pPr marL="285750" indent="-285750">
              <a:buFontTx/>
              <a:buChar char="-"/>
            </a:pPr>
            <a:r>
              <a:rPr lang="de-DE"/>
              <a:t>Use </a:t>
            </a:r>
            <a:r>
              <a:rPr lang="de-DE" err="1"/>
              <a:t>of</a:t>
            </a:r>
            <a:r>
              <a:rPr lang="de-DE"/>
              <a:t> </a:t>
            </a:r>
            <a:r>
              <a:rPr lang="de-DE" err="1"/>
              <a:t>tools</a:t>
            </a:r>
            <a:r>
              <a:rPr lang="de-DE"/>
              <a:t>: </a:t>
            </a:r>
            <a:r>
              <a:rPr lang="de-DE" err="1"/>
              <a:t>trends.earth</a:t>
            </a:r>
            <a:r>
              <a:rPr lang="de-DE"/>
              <a:t>, LUP4LDN, </a:t>
            </a:r>
            <a:r>
              <a:rPr lang="de-DE" err="1"/>
              <a:t>federated</a:t>
            </a:r>
            <a:r>
              <a:rPr lang="de-DE"/>
              <a:t> </a:t>
            </a:r>
            <a:r>
              <a:rPr lang="de-DE" err="1"/>
              <a:t>system</a:t>
            </a:r>
            <a:r>
              <a:rPr lang="de-DE"/>
              <a:t> </a:t>
            </a:r>
            <a:r>
              <a:rPr lang="de-DE">
                <a:sym typeface="Wingdings" panose="05000000000000000000" pitchFamily="2" charset="2"/>
              </a:rPr>
              <a:t> </a:t>
            </a:r>
            <a:r>
              <a:rPr lang="de-DE" err="1">
                <a:sym typeface="Wingdings" panose="05000000000000000000" pitchFamily="2" charset="2"/>
              </a:rPr>
              <a:t>linkning</a:t>
            </a:r>
            <a:r>
              <a:rPr lang="de-DE">
                <a:sym typeface="Wingdings" panose="05000000000000000000" pitchFamily="2" charset="2"/>
              </a:rPr>
              <a:t> </a:t>
            </a:r>
            <a:r>
              <a:rPr lang="de-DE" err="1">
                <a:sym typeface="Wingdings" panose="05000000000000000000" pitchFamily="2" charset="2"/>
              </a:rPr>
              <a:t>the</a:t>
            </a:r>
            <a:r>
              <a:rPr lang="de-DE">
                <a:sym typeface="Wingdings" panose="05000000000000000000" pitchFamily="2" charset="2"/>
              </a:rPr>
              <a:t> </a:t>
            </a:r>
            <a:r>
              <a:rPr lang="de-DE" err="1">
                <a:sym typeface="Wingdings" panose="05000000000000000000" pitchFamily="2" charset="2"/>
              </a:rPr>
              <a:t>tools</a:t>
            </a:r>
            <a:r>
              <a:rPr lang="de-DE">
                <a:sym typeface="Wingdings" panose="05000000000000000000" pitchFamily="2" charset="2"/>
              </a:rPr>
              <a:t> </a:t>
            </a:r>
            <a:r>
              <a:rPr lang="de-DE" err="1">
                <a:sym typeface="Wingdings" panose="05000000000000000000" pitchFamily="2" charset="2"/>
              </a:rPr>
              <a:t>mentioned</a:t>
            </a:r>
            <a:r>
              <a:rPr lang="de-DE">
                <a:sym typeface="Wingdings" panose="05000000000000000000" pitchFamily="2" charset="2"/>
              </a:rPr>
              <a:t> in </a:t>
            </a:r>
            <a:r>
              <a:rPr lang="de-DE" err="1">
                <a:sym typeface="Wingdings" panose="05000000000000000000" pitchFamily="2" charset="2"/>
              </a:rPr>
              <a:t>the</a:t>
            </a:r>
            <a:r>
              <a:rPr lang="de-DE">
                <a:sym typeface="Wingdings" panose="05000000000000000000" pitchFamily="2" charset="2"/>
              </a:rPr>
              <a:t> SPI </a:t>
            </a:r>
            <a:r>
              <a:rPr lang="de-DE" err="1">
                <a:sym typeface="Wingdings" panose="05000000000000000000" pitchFamily="2" charset="2"/>
              </a:rPr>
              <a:t>reprt</a:t>
            </a:r>
            <a:r>
              <a:rPr lang="de-DE">
                <a:sym typeface="Wingdings" panose="05000000000000000000" pitchFamily="2" charset="2"/>
              </a:rPr>
              <a:t> </a:t>
            </a:r>
            <a:r>
              <a:rPr lang="de-DE" err="1">
                <a:sym typeface="Wingdings" panose="05000000000000000000" pitchFamily="2" charset="2"/>
              </a:rPr>
              <a:t>figure</a:t>
            </a:r>
            <a:endParaRPr lang="de-DE">
              <a:sym typeface="Wingdings" panose="05000000000000000000" pitchFamily="2" charset="2"/>
            </a:endParaRPr>
          </a:p>
          <a:p>
            <a:pPr marL="285750" indent="-285750">
              <a:buFontTx/>
              <a:buChar char="-"/>
            </a:pPr>
            <a:r>
              <a:rPr lang="de-DE" err="1">
                <a:sym typeface="Wingdings" panose="05000000000000000000" pitchFamily="2" charset="2"/>
              </a:rPr>
              <a:t>Collaboration</a:t>
            </a:r>
            <a:r>
              <a:rPr lang="de-DE">
                <a:sym typeface="Wingdings" panose="05000000000000000000" pitchFamily="2" charset="2"/>
              </a:rPr>
              <a:t>: S4ILUP, </a:t>
            </a:r>
            <a:r>
              <a:rPr lang="de-DE" err="1">
                <a:sym typeface="Wingdings" panose="05000000000000000000" pitchFamily="2" charset="2"/>
              </a:rPr>
              <a:t>dialogue</a:t>
            </a:r>
            <a:r>
              <a:rPr lang="de-DE">
                <a:sym typeface="Wingdings" panose="05000000000000000000" pitchFamily="2" charset="2"/>
              </a:rPr>
              <a:t> </a:t>
            </a:r>
            <a:r>
              <a:rPr lang="de-DE" err="1">
                <a:sym typeface="Wingdings" panose="05000000000000000000" pitchFamily="2" charset="2"/>
              </a:rPr>
              <a:t>fora</a:t>
            </a:r>
            <a:endParaRPr lang="de-DE">
              <a:sym typeface="Wingdings" panose="05000000000000000000" pitchFamily="2" charset="2"/>
            </a:endParaRPr>
          </a:p>
          <a:p>
            <a:pPr marL="285750" indent="-285750">
              <a:buFontTx/>
              <a:buChar char="-"/>
            </a:pPr>
            <a:r>
              <a:rPr lang="de-DE">
                <a:sym typeface="Wingdings" panose="05000000000000000000" pitchFamily="2" charset="2"/>
              </a:rPr>
              <a:t>Generation and </a:t>
            </a:r>
            <a:r>
              <a:rPr lang="de-DE" err="1">
                <a:sym typeface="Wingdings" panose="05000000000000000000" pitchFamily="2" charset="2"/>
              </a:rPr>
              <a:t>sharing</a:t>
            </a:r>
            <a:r>
              <a:rPr lang="de-DE">
                <a:sym typeface="Wingdings" panose="05000000000000000000" pitchFamily="2" charset="2"/>
              </a:rPr>
              <a:t> </a:t>
            </a:r>
            <a:r>
              <a:rPr lang="de-DE" err="1">
                <a:sym typeface="Wingdings" panose="05000000000000000000" pitchFamily="2" charset="2"/>
              </a:rPr>
              <a:t>of</a:t>
            </a:r>
            <a:r>
              <a:rPr lang="de-DE">
                <a:sym typeface="Wingdings" panose="05000000000000000000" pitchFamily="2" charset="2"/>
              </a:rPr>
              <a:t> </a:t>
            </a:r>
            <a:r>
              <a:rPr lang="de-DE" err="1">
                <a:sym typeface="Wingdings" panose="05000000000000000000" pitchFamily="2" charset="2"/>
              </a:rPr>
              <a:t>expertise</a:t>
            </a:r>
            <a:endParaRPr lang="de-DE">
              <a:sym typeface="Wingdings" panose="05000000000000000000" pitchFamily="2" charset="2"/>
            </a:endParaRPr>
          </a:p>
          <a:p>
            <a:pPr marL="285750" indent="-285750">
              <a:buFontTx/>
              <a:buChar char="-"/>
            </a:pPr>
            <a:endParaRPr lang="de-DE">
              <a:sym typeface="Wingdings" panose="05000000000000000000" pitchFamily="2" charset="2"/>
            </a:endParaRPr>
          </a:p>
          <a:p>
            <a:r>
              <a:rPr lang="de-DE" err="1">
                <a:sym typeface="Wingdings" panose="05000000000000000000" pitchFamily="2" charset="2"/>
              </a:rPr>
              <a:t>Switzerland</a:t>
            </a:r>
            <a:r>
              <a:rPr lang="de-DE">
                <a:sym typeface="Wingdings" panose="05000000000000000000" pitchFamily="2" charset="2"/>
              </a:rPr>
              <a:t>: </a:t>
            </a:r>
            <a:r>
              <a:rPr lang="de-DE" err="1">
                <a:sym typeface="Wingdings" panose="05000000000000000000" pitchFamily="2" charset="2"/>
              </a:rPr>
              <a:t>How</a:t>
            </a:r>
            <a:r>
              <a:rPr lang="de-DE">
                <a:sym typeface="Wingdings" panose="05000000000000000000" pitchFamily="2" charset="2"/>
              </a:rPr>
              <a:t> will </a:t>
            </a:r>
            <a:r>
              <a:rPr lang="de-DE" err="1">
                <a:sym typeface="Wingdings" panose="05000000000000000000" pitchFamily="2" charset="2"/>
              </a:rPr>
              <a:t>the</a:t>
            </a:r>
            <a:r>
              <a:rPr lang="de-DE">
                <a:sym typeface="Wingdings" panose="05000000000000000000" pitchFamily="2" charset="2"/>
              </a:rPr>
              <a:t> </a:t>
            </a:r>
            <a:r>
              <a:rPr lang="de-DE" err="1">
                <a:sym typeface="Wingdings" panose="05000000000000000000" pitchFamily="2" charset="2"/>
              </a:rPr>
              <a:t>recommendations</a:t>
            </a:r>
            <a:r>
              <a:rPr lang="de-DE">
                <a:sym typeface="Wingdings" panose="05000000000000000000" pitchFamily="2" charset="2"/>
              </a:rPr>
              <a:t> </a:t>
            </a:r>
            <a:r>
              <a:rPr lang="de-DE" err="1">
                <a:sym typeface="Wingdings" panose="05000000000000000000" pitchFamily="2" charset="2"/>
              </a:rPr>
              <a:t>of</a:t>
            </a:r>
            <a:r>
              <a:rPr lang="de-DE">
                <a:sym typeface="Wingdings" panose="05000000000000000000" pitchFamily="2" charset="2"/>
              </a:rPr>
              <a:t> </a:t>
            </a:r>
            <a:r>
              <a:rPr lang="de-DE" err="1">
                <a:sym typeface="Wingdings" panose="05000000000000000000" pitchFamily="2" charset="2"/>
              </a:rPr>
              <a:t>the</a:t>
            </a:r>
            <a:r>
              <a:rPr lang="de-DE">
                <a:sym typeface="Wingdings" panose="05000000000000000000" pitchFamily="2" charset="2"/>
              </a:rPr>
              <a:t> </a:t>
            </a:r>
            <a:r>
              <a:rPr lang="de-DE" err="1">
                <a:sym typeface="Wingdings" panose="05000000000000000000" pitchFamily="2" charset="2"/>
              </a:rPr>
              <a:t>naitonal</a:t>
            </a:r>
            <a:r>
              <a:rPr lang="de-DE">
                <a:sym typeface="Wingdings" panose="05000000000000000000" pitchFamily="2" charset="2"/>
              </a:rPr>
              <a:t> </a:t>
            </a:r>
            <a:r>
              <a:rPr lang="de-DE" err="1">
                <a:sym typeface="Wingdings" panose="05000000000000000000" pitchFamily="2" charset="2"/>
              </a:rPr>
              <a:t>reort</a:t>
            </a:r>
            <a:r>
              <a:rPr lang="de-DE">
                <a:sym typeface="Wingdings" panose="05000000000000000000" pitchFamily="2" charset="2"/>
              </a:rPr>
              <a:t> </a:t>
            </a:r>
            <a:r>
              <a:rPr lang="de-DE" err="1">
                <a:sym typeface="Wingdings" panose="05000000000000000000" pitchFamily="2" charset="2"/>
              </a:rPr>
              <a:t>be</a:t>
            </a:r>
            <a:r>
              <a:rPr lang="de-DE">
                <a:sym typeface="Wingdings" panose="05000000000000000000" pitchFamily="2" charset="2"/>
              </a:rPr>
              <a:t> </a:t>
            </a:r>
            <a:r>
              <a:rPr lang="de-DE" err="1">
                <a:sym typeface="Wingdings" panose="05000000000000000000" pitchFamily="2" charset="2"/>
              </a:rPr>
              <a:t>implemented</a:t>
            </a:r>
            <a:r>
              <a:rPr lang="de-DE">
                <a:sym typeface="Wingdings" panose="05000000000000000000" pitchFamily="2" charset="2"/>
              </a:rPr>
              <a:t> at national and </a:t>
            </a:r>
            <a:r>
              <a:rPr lang="de-DE" err="1">
                <a:sym typeface="Wingdings" panose="05000000000000000000" pitchFamily="2" charset="2"/>
              </a:rPr>
              <a:t>local</a:t>
            </a:r>
            <a:r>
              <a:rPr lang="de-DE">
                <a:sym typeface="Wingdings" panose="05000000000000000000" pitchFamily="2" charset="2"/>
              </a:rPr>
              <a:t> </a:t>
            </a:r>
            <a:r>
              <a:rPr lang="de-DE" err="1">
                <a:sym typeface="Wingdings" panose="05000000000000000000" pitchFamily="2" charset="2"/>
              </a:rPr>
              <a:t>level</a:t>
            </a:r>
            <a:r>
              <a:rPr lang="de-DE">
                <a:sym typeface="Wingdings" panose="05000000000000000000" pitchFamily="2" charset="2"/>
              </a:rPr>
              <a:t>.  GEO-LDN </a:t>
            </a:r>
            <a:r>
              <a:rPr lang="de-DE" err="1">
                <a:sym typeface="Wingdings" panose="05000000000000000000" pitchFamily="2" charset="2"/>
              </a:rPr>
              <a:t>tries</a:t>
            </a:r>
            <a:r>
              <a:rPr lang="de-DE">
                <a:sym typeface="Wingdings" panose="05000000000000000000" pitchFamily="2" charset="2"/>
              </a:rPr>
              <a:t> </a:t>
            </a:r>
            <a:r>
              <a:rPr lang="de-DE" err="1">
                <a:sym typeface="Wingdings" panose="05000000000000000000" pitchFamily="2" charset="2"/>
              </a:rPr>
              <a:t>to</a:t>
            </a:r>
            <a:r>
              <a:rPr lang="de-DE">
                <a:sym typeface="Wingdings" panose="05000000000000000000" pitchFamily="2" charset="2"/>
              </a:rPr>
              <a:t> </a:t>
            </a:r>
            <a:r>
              <a:rPr lang="de-DE" err="1">
                <a:sym typeface="Wingdings" panose="05000000000000000000" pitchFamily="2" charset="2"/>
              </a:rPr>
              <a:t>contribute</a:t>
            </a:r>
            <a:r>
              <a:rPr lang="de-DE">
                <a:sym typeface="Wingdings" panose="05000000000000000000" pitchFamily="2" charset="2"/>
              </a:rPr>
              <a:t> </a:t>
            </a:r>
            <a:r>
              <a:rPr lang="de-DE" err="1">
                <a:sym typeface="Wingdings" panose="05000000000000000000" pitchFamily="2" charset="2"/>
              </a:rPr>
              <a:t>to</a:t>
            </a:r>
            <a:r>
              <a:rPr lang="de-DE">
                <a:sym typeface="Wingdings" panose="05000000000000000000" pitchFamily="2" charset="2"/>
              </a:rPr>
              <a:t> </a:t>
            </a:r>
            <a:r>
              <a:rPr lang="de-DE" err="1">
                <a:sym typeface="Wingdings" panose="05000000000000000000" pitchFamily="2" charset="2"/>
              </a:rPr>
              <a:t>the</a:t>
            </a:r>
            <a:r>
              <a:rPr lang="de-DE">
                <a:sym typeface="Wingdings" panose="05000000000000000000" pitchFamily="2" charset="2"/>
              </a:rPr>
              <a:t> </a:t>
            </a:r>
            <a:r>
              <a:rPr lang="de-DE" err="1">
                <a:sym typeface="Wingdings" panose="05000000000000000000" pitchFamily="2" charset="2"/>
              </a:rPr>
              <a:t>implemnetation</a:t>
            </a:r>
            <a:r>
              <a:rPr lang="de-DE">
                <a:sym typeface="Wingdings" panose="05000000000000000000" pitchFamily="2" charset="2"/>
              </a:rPr>
              <a:t> </a:t>
            </a:r>
            <a:r>
              <a:rPr lang="de-DE" err="1">
                <a:sym typeface="Wingdings" panose="05000000000000000000" pitchFamily="2" charset="2"/>
              </a:rPr>
              <a:t>of</a:t>
            </a:r>
            <a:r>
              <a:rPr lang="de-DE">
                <a:sym typeface="Wingdings" panose="05000000000000000000" pitchFamily="2" charset="2"/>
              </a:rPr>
              <a:t> </a:t>
            </a:r>
            <a:r>
              <a:rPr lang="de-DE" err="1">
                <a:sym typeface="Wingdings" panose="05000000000000000000" pitchFamily="2" charset="2"/>
              </a:rPr>
              <a:t>the</a:t>
            </a:r>
            <a:r>
              <a:rPr lang="de-DE">
                <a:sym typeface="Wingdings" panose="05000000000000000000" pitchFamily="2" charset="2"/>
              </a:rPr>
              <a:t> </a:t>
            </a:r>
            <a:r>
              <a:rPr lang="de-DE" err="1">
                <a:sym typeface="Wingdings" panose="05000000000000000000" pitchFamily="2" charset="2"/>
              </a:rPr>
              <a:t>proposals</a:t>
            </a:r>
            <a:endParaRPr lang="de-DE">
              <a:sym typeface="Wingdings" panose="05000000000000000000" pitchFamily="2" charset="2"/>
            </a:endParaRPr>
          </a:p>
          <a:p>
            <a:endParaRPr lang="de-DE">
              <a:sym typeface="Wingdings" panose="05000000000000000000" pitchFamily="2" charset="2"/>
            </a:endParaRPr>
          </a:p>
          <a:p>
            <a:r>
              <a:rPr lang="de-DE">
                <a:sym typeface="Wingdings" panose="05000000000000000000" pitchFamily="2" charset="2"/>
              </a:rPr>
              <a:t>Japan (Notebook S. 41) „</a:t>
            </a:r>
            <a:r>
              <a:rPr lang="de-DE" err="1">
                <a:sym typeface="Wingdings" panose="05000000000000000000" pitchFamily="2" charset="2"/>
              </a:rPr>
              <a:t>two-way</a:t>
            </a:r>
            <a:r>
              <a:rPr lang="de-DE">
                <a:sym typeface="Wingdings" panose="05000000000000000000" pitchFamily="2" charset="2"/>
              </a:rPr>
              <a:t> </a:t>
            </a:r>
            <a:r>
              <a:rPr lang="de-DE" err="1">
                <a:sym typeface="Wingdings" panose="05000000000000000000" pitchFamily="2" charset="2"/>
              </a:rPr>
              <a:t>knowledge</a:t>
            </a:r>
            <a:r>
              <a:rPr lang="de-DE">
                <a:sym typeface="Wingdings" panose="05000000000000000000" pitchFamily="2" charset="2"/>
              </a:rPr>
              <a:t> </a:t>
            </a:r>
            <a:r>
              <a:rPr lang="de-DE" err="1">
                <a:sym typeface="Wingdings" panose="05000000000000000000" pitchFamily="2" charset="2"/>
              </a:rPr>
              <a:t>sharing</a:t>
            </a:r>
            <a:r>
              <a:rPr lang="de-DE">
                <a:sym typeface="Wingdings" panose="05000000000000000000" pitchFamily="2" charset="2"/>
              </a:rPr>
              <a:t>  </a:t>
            </a:r>
            <a:r>
              <a:rPr lang="de-DE" err="1">
                <a:sym typeface="Wingdings" panose="05000000000000000000" pitchFamily="2" charset="2"/>
              </a:rPr>
              <a:t>would</a:t>
            </a:r>
            <a:r>
              <a:rPr lang="de-DE">
                <a:sym typeface="Wingdings" panose="05000000000000000000" pitchFamily="2" charset="2"/>
              </a:rPr>
              <a:t> </a:t>
            </a:r>
            <a:r>
              <a:rPr lang="de-DE" err="1">
                <a:sym typeface="Wingdings" panose="05000000000000000000" pitchFamily="2" charset="2"/>
              </a:rPr>
              <a:t>arfue</a:t>
            </a:r>
            <a:r>
              <a:rPr lang="de-DE">
                <a:sym typeface="Wingdings" panose="05000000000000000000" pitchFamily="2" charset="2"/>
              </a:rPr>
              <a:t> </a:t>
            </a:r>
            <a:r>
              <a:rPr lang="de-DE" err="1">
                <a:sym typeface="Wingdings" panose="05000000000000000000" pitchFamily="2" charset="2"/>
              </a:rPr>
              <a:t>that</a:t>
            </a:r>
            <a:r>
              <a:rPr lang="de-DE">
                <a:sym typeface="Wingdings" panose="05000000000000000000" pitchFamily="2" charset="2"/>
              </a:rPr>
              <a:t> </a:t>
            </a:r>
            <a:r>
              <a:rPr lang="de-DE" err="1">
                <a:sym typeface="Wingdings" panose="05000000000000000000" pitchFamily="2" charset="2"/>
              </a:rPr>
              <a:t>there</a:t>
            </a:r>
            <a:r>
              <a:rPr lang="de-DE">
                <a:sym typeface="Wingdings" panose="05000000000000000000" pitchFamily="2" charset="2"/>
              </a:rPr>
              <a:t> </a:t>
            </a:r>
            <a:r>
              <a:rPr lang="de-DE" err="1">
                <a:sym typeface="Wingdings" panose="05000000000000000000" pitchFamily="2" charset="2"/>
              </a:rPr>
              <a:t>is</a:t>
            </a:r>
            <a:r>
              <a:rPr lang="de-DE">
                <a:sym typeface="Wingdings" panose="05000000000000000000" pitchFamily="2" charset="2"/>
              </a:rPr>
              <a:t> </a:t>
            </a:r>
            <a:r>
              <a:rPr lang="de-DE" err="1">
                <a:sym typeface="Wingdings" panose="05000000000000000000" pitchFamily="2" charset="2"/>
              </a:rPr>
              <a:t>even</a:t>
            </a:r>
            <a:r>
              <a:rPr lang="de-DE">
                <a:sym typeface="Wingdings" panose="05000000000000000000" pitchFamily="2" charset="2"/>
              </a:rPr>
              <a:t> 3-way </a:t>
            </a:r>
            <a:r>
              <a:rPr lang="de-DE" err="1">
                <a:sym typeface="Wingdings" panose="05000000000000000000" pitchFamily="2" charset="2"/>
              </a:rPr>
              <a:t>knowledge</a:t>
            </a:r>
            <a:r>
              <a:rPr lang="de-DE">
                <a:sym typeface="Wingdings" panose="05000000000000000000" pitchFamily="2" charset="2"/>
              </a:rPr>
              <a:t> </a:t>
            </a:r>
            <a:r>
              <a:rPr lang="de-DE" err="1">
                <a:sym typeface="Wingdings" panose="05000000000000000000" pitchFamily="2" charset="2"/>
              </a:rPr>
              <a:t>sharing</a:t>
            </a:r>
            <a:r>
              <a:rPr lang="de-DE">
                <a:sym typeface="Wingdings" panose="05000000000000000000" pitchFamily="2" charset="2"/>
              </a:rPr>
              <a:t> </a:t>
            </a:r>
            <a:r>
              <a:rPr lang="de-DE" err="1">
                <a:sym typeface="Wingdings" panose="05000000000000000000" pitchFamily="2" charset="2"/>
              </a:rPr>
              <a:t>needed</a:t>
            </a:r>
            <a:r>
              <a:rPr lang="de-DE">
                <a:sym typeface="Wingdings" panose="05000000000000000000" pitchFamily="2" charset="2"/>
              </a:rPr>
              <a:t>: environmental </a:t>
            </a:r>
            <a:r>
              <a:rPr lang="de-DE" err="1">
                <a:sym typeface="Wingdings" panose="05000000000000000000" pitchFamily="2" charset="2"/>
              </a:rPr>
              <a:t>community</a:t>
            </a:r>
            <a:r>
              <a:rPr lang="de-DE">
                <a:sym typeface="Wingdings" panose="05000000000000000000" pitchFamily="2" charset="2"/>
              </a:rPr>
              <a:t>, LUP, </a:t>
            </a:r>
            <a:r>
              <a:rPr lang="de-DE" err="1">
                <a:sym typeface="Wingdings" panose="05000000000000000000" pitchFamily="2" charset="2"/>
              </a:rPr>
              <a:t>science</a:t>
            </a:r>
            <a:r>
              <a:rPr lang="de-DE">
                <a:sym typeface="Wingdings" panose="05000000000000000000" pitchFamily="2" charset="2"/>
              </a:rPr>
              <a:t>/</a:t>
            </a:r>
            <a:r>
              <a:rPr lang="de-DE" err="1">
                <a:sym typeface="Wingdings" panose="05000000000000000000" pitchFamily="2" charset="2"/>
              </a:rPr>
              <a:t>data</a:t>
            </a:r>
            <a:endParaRPr lang="de-DE"/>
          </a:p>
          <a:p>
            <a:endParaRPr lang="de-DE"/>
          </a:p>
        </p:txBody>
      </p:sp>
      <p:sp>
        <p:nvSpPr>
          <p:cNvPr id="4" name="Foliennummernplatzhalter 3"/>
          <p:cNvSpPr>
            <a:spLocks noGrp="1"/>
          </p:cNvSpPr>
          <p:nvPr>
            <p:ph type="sldNum" sz="quarter" idx="5"/>
          </p:nvPr>
        </p:nvSpPr>
        <p:spPr/>
        <p:txBody>
          <a:bodyPr/>
          <a:lstStyle/>
          <a:p>
            <a:fld id="{974D018E-E34A-4918-8253-C0C13A3A3441}" type="slidenum">
              <a:rPr lang="de-DE" smtClean="0"/>
              <a:t>1</a:t>
            </a:fld>
            <a:endParaRPr lang="de-DE"/>
          </a:p>
        </p:txBody>
      </p:sp>
    </p:spTree>
    <p:extLst>
      <p:ext uri="{BB962C8B-B14F-4D97-AF65-F5344CB8AC3E}">
        <p14:creationId xmlns:p14="http://schemas.microsoft.com/office/powerpoint/2010/main" val="399283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a:effectLst/>
                <a:latin typeface="Arial" panose="020B0604020202020204" pitchFamily="34" charset="0"/>
                <a:ea typeface="Times New Roman" panose="02020603050405020304" pitchFamily="18" charset="0"/>
              </a:rPr>
              <a:t>Evidence-based decision making for sustainable land management requires qualified men and women – GEO-LDN’s capacity development approach</a:t>
            </a:r>
            <a:endParaRPr lang="de-DE"/>
          </a:p>
        </p:txBody>
      </p:sp>
      <p:sp>
        <p:nvSpPr>
          <p:cNvPr id="4" name="Foliennummernplatzhalter 3"/>
          <p:cNvSpPr>
            <a:spLocks noGrp="1"/>
          </p:cNvSpPr>
          <p:nvPr>
            <p:ph type="sldNum" sz="quarter" idx="5"/>
          </p:nvPr>
        </p:nvSpPr>
        <p:spPr/>
        <p:txBody>
          <a:bodyPr/>
          <a:lstStyle/>
          <a:p>
            <a:fld id="{974D018E-E34A-4918-8253-C0C13A3A3441}" type="slidenum">
              <a:rPr lang="de-DE" smtClean="0"/>
              <a:t>9</a:t>
            </a:fld>
            <a:endParaRPr lang="de-DE"/>
          </a:p>
        </p:txBody>
      </p:sp>
    </p:spTree>
    <p:extLst>
      <p:ext uri="{BB962C8B-B14F-4D97-AF65-F5344CB8AC3E}">
        <p14:creationId xmlns:p14="http://schemas.microsoft.com/office/powerpoint/2010/main" val="3855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3BCE4-E0B3-4C9D-A547-B48BB2901A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22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411E0-234F-44CF-A3B0-7631E93A6E5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20A18B0-F712-485D-928A-FE8FBB4D5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153C37D-B6CD-493B-BE93-2187DDA68EE6}"/>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5" name="Fußzeilenplatzhalter 4">
            <a:extLst>
              <a:ext uri="{FF2B5EF4-FFF2-40B4-BE49-F238E27FC236}">
                <a16:creationId xmlns:a16="http://schemas.microsoft.com/office/drawing/2014/main" id="{B0F8DF65-0D15-4161-ACBA-A145C3AE60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350DCF-2E4A-4E89-8046-7DB46ADE517A}"/>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56829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53A1-71E0-47F3-B224-48750FF7BA8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B3806F1-E5AB-4FED-BBCE-64A9592156B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B2E423-5587-48E6-BB3C-B11ADC7749B0}"/>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5" name="Fußzeilenplatzhalter 4">
            <a:extLst>
              <a:ext uri="{FF2B5EF4-FFF2-40B4-BE49-F238E27FC236}">
                <a16:creationId xmlns:a16="http://schemas.microsoft.com/office/drawing/2014/main" id="{E36CF112-B352-4155-AF26-E40661543E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B8EC84C-300D-4510-8F66-FD245CD9169F}"/>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280920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635E9CA-852F-4CE9-B49F-11E24C933F8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96A60D5-FE81-47AA-8B5E-194CF3187ED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47D342-1374-46CB-BA4A-47115BB36D0E}"/>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5" name="Fußzeilenplatzhalter 4">
            <a:extLst>
              <a:ext uri="{FF2B5EF4-FFF2-40B4-BE49-F238E27FC236}">
                <a16:creationId xmlns:a16="http://schemas.microsoft.com/office/drawing/2014/main" id="{8745096E-FD77-4A2D-B8B0-0C8969B828C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1BC41C-C44B-4B89-A758-B292E4E75CBC}"/>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266730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9B21E5-9E32-BA4F-BD26-A90ED23056C1}"/>
              </a:ext>
            </a:extLst>
          </p:cNvPr>
          <p:cNvSpPr>
            <a:spLocks noGrp="1"/>
          </p:cNvSpPr>
          <p:nvPr>
            <p:ph type="title"/>
          </p:nvPr>
        </p:nvSpPr>
        <p:spPr>
          <a:xfrm>
            <a:off x="609600" y="305152"/>
            <a:ext cx="10972800" cy="1270000"/>
          </a:xfrm>
        </p:spPr>
        <p:txBody>
          <a:bodyPr>
            <a:normAutofit/>
          </a:bodyPr>
          <a:lstStyle>
            <a:lvl1pPr>
              <a:defRPr lang="en-US" sz="4800" b="1" kern="1200" baseline="0" dirty="0">
                <a:solidFill>
                  <a:srgbClr val="004C8A"/>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DA551F20-6F14-3A40-A60A-88606D51900A}"/>
              </a:ext>
            </a:extLst>
          </p:cNvPr>
          <p:cNvSpPr>
            <a:spLocks noGrp="1"/>
          </p:cNvSpPr>
          <p:nvPr>
            <p:ph idx="1"/>
          </p:nvPr>
        </p:nvSpPr>
        <p:spPr>
          <a:xfrm>
            <a:off x="609600" y="1778001"/>
            <a:ext cx="10972800" cy="5028848"/>
          </a:xfrm>
        </p:spPr>
        <p:txBody>
          <a:bodyPr>
            <a:normAutofit/>
          </a:bodyPr>
          <a:lstStyle>
            <a:lvl1pPr marL="457189" indent="-457189">
              <a:buFont typeface="Arial" panose="020B0604020202020204" pitchFamily="34" charset="0"/>
              <a:buChar char="•"/>
              <a:defRPr lang="en-US" sz="3200" b="0" i="0" u="none" strike="noStrike" kern="1200" cap="none" baseline="0" dirty="0">
                <a:solidFill>
                  <a:srgbClr val="008C7D"/>
                </a:solidFill>
                <a:latin typeface="Calibri" panose="020F0502020204030204" pitchFamily="34" charset="0"/>
                <a:ea typeface="+mn-ea"/>
                <a:cs typeface="Calibri" panose="020F0502020204030204" pitchFamily="34" charset="0"/>
                <a:sym typeface="Arial"/>
              </a:defRPr>
            </a:lvl1pPr>
            <a:lvl2pPr marL="990575" indent="-380990">
              <a:buFont typeface="Courier New" panose="02070309020205020404" pitchFamily="49" charset="0"/>
              <a:buChar char="o"/>
              <a:defRPr lang="en-US" sz="2667" b="0" i="0" u="none" strike="noStrike" kern="1200" cap="none" baseline="0" dirty="0">
                <a:solidFill>
                  <a:srgbClr val="004C8A"/>
                </a:solidFill>
                <a:latin typeface="Calibri" panose="020F0502020204030204" pitchFamily="34" charset="0"/>
                <a:ea typeface="+mn-ea"/>
                <a:cs typeface="Calibri" panose="020F0502020204030204" pitchFamily="34" charset="0"/>
                <a:sym typeface="Arial"/>
              </a:defRPr>
            </a:lvl2pPr>
            <a:lvl3pPr marL="1600160" indent="-380990">
              <a:buFont typeface="Arial" panose="020B0604020202020204" pitchFamily="34" charset="0"/>
              <a:buChar char="•"/>
              <a:defRPr lang="en-US" sz="2400" kern="1200" baseline="0" dirty="0" smtClean="0">
                <a:solidFill>
                  <a:schemeClr val="tx1"/>
                </a:solidFill>
                <a:latin typeface="Calibri" panose="020F0502020204030204" pitchFamily="34" charset="0"/>
                <a:ea typeface="+mn-ea"/>
                <a:cs typeface="Calibri" panose="020F0502020204030204" pitchFamily="34" charset="0"/>
              </a:defRPr>
            </a:lvl3pPr>
            <a:lvl4pPr>
              <a:defRPr lang="en-US" sz="3200" kern="1200" baseline="0" dirty="0" smtClean="0">
                <a:solidFill>
                  <a:srgbClr val="004C8A"/>
                </a:solidFill>
                <a:latin typeface="+mj-lt"/>
                <a:ea typeface="+mn-ea"/>
                <a:cs typeface="+mn-cs"/>
              </a:defRPr>
            </a:lvl4pPr>
            <a:lvl5pPr>
              <a:defRPr lang="en-US" sz="3200" kern="1200" baseline="0" dirty="0">
                <a:solidFill>
                  <a:srgbClr val="004C8A"/>
                </a:solidFill>
                <a:latin typeface="+mj-lt"/>
                <a:ea typeface="+mn-ea"/>
                <a:cs typeface="+mn-cs"/>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0095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66272"/>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8CF8120-5D43-445C-81DE-BB63D27CD451}"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76395-65C6-40C6-B0F2-3F72B3156A66}" type="slidenum">
              <a:rPr lang="en-US" smtClean="0"/>
              <a:t>‹#›</a:t>
            </a:fld>
            <a:endParaRPr lang="en-US"/>
          </a:p>
        </p:txBody>
      </p:sp>
      <p:sp>
        <p:nvSpPr>
          <p:cNvPr id="10" name="Rectangle 9"/>
          <p:cNvSpPr/>
          <p:nvPr userDrawn="1"/>
        </p:nvSpPr>
        <p:spPr>
          <a:xfrm>
            <a:off x="0" y="149580"/>
            <a:ext cx="1897258" cy="77361"/>
          </a:xfrm>
          <a:prstGeom prst="rect">
            <a:avLst/>
          </a:prstGeom>
          <a:solidFill>
            <a:srgbClr val="3FB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897258" y="149580"/>
            <a:ext cx="6345708" cy="77361"/>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8242966" y="149580"/>
            <a:ext cx="1874112" cy="773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userDrawn="1">
            <p:ph type="title" hasCustomPrompt="1"/>
          </p:nvPr>
        </p:nvSpPr>
        <p:spPr>
          <a:xfrm>
            <a:off x="837317" y="-1696937"/>
            <a:ext cx="10515600" cy="2852737"/>
          </a:xfrm>
        </p:spPr>
        <p:txBody>
          <a:bodyPr anchor="b">
            <a:normAutofit/>
          </a:bodyPr>
          <a:lstStyle>
            <a:lvl1pPr>
              <a:defRPr sz="4000" b="1">
                <a:solidFill>
                  <a:srgbClr val="0A688E"/>
                </a:solidFill>
              </a:defRPr>
            </a:lvl1pPr>
          </a:lstStyle>
          <a:p>
            <a:r>
              <a:rPr lang="en-US" dirty="0"/>
              <a:t>CLICK TO ADD TITLE</a:t>
            </a:r>
          </a:p>
        </p:txBody>
      </p:sp>
      <p:sp>
        <p:nvSpPr>
          <p:cNvPr id="16" name="Rectangle 15"/>
          <p:cNvSpPr/>
          <p:nvPr userDrawn="1"/>
        </p:nvSpPr>
        <p:spPr>
          <a:xfrm>
            <a:off x="-39753" y="6303003"/>
            <a:ext cx="12235732" cy="724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679568" y="6365200"/>
            <a:ext cx="10820163" cy="487908"/>
            <a:chOff x="528814" y="6238068"/>
            <a:chExt cx="10820163" cy="487908"/>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814" y="6238068"/>
              <a:ext cx="1925885" cy="487908"/>
            </a:xfrm>
            <a:prstGeom prst="rect">
              <a:avLst/>
            </a:prstGeom>
          </p:spPr>
        </p:pic>
        <p:cxnSp>
          <p:nvCxnSpPr>
            <p:cNvPr id="19" name="Straight Connector 18"/>
            <p:cNvCxnSpPr/>
            <p:nvPr userDrawn="1"/>
          </p:nvCxnSpPr>
          <p:spPr>
            <a:xfrm>
              <a:off x="901337" y="6598143"/>
              <a:ext cx="10371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7802880" y="6286832"/>
              <a:ext cx="3546097" cy="230832"/>
              <a:chOff x="7802880" y="6286832"/>
              <a:chExt cx="3546097" cy="230832"/>
            </a:xfrm>
          </p:grpSpPr>
          <p:sp>
            <p:nvSpPr>
              <p:cNvPr id="21" name="TextBox 20"/>
              <p:cNvSpPr txBox="1"/>
              <p:nvPr userDrawn="1"/>
            </p:nvSpPr>
            <p:spPr>
              <a:xfrm>
                <a:off x="7802880" y="6286832"/>
                <a:ext cx="3546097" cy="230832"/>
              </a:xfrm>
              <a:prstGeom prst="rect">
                <a:avLst/>
              </a:prstGeom>
              <a:noFill/>
            </p:spPr>
            <p:txBody>
              <a:bodyPr wrap="square" rtlCol="0">
                <a:spAutoFit/>
              </a:bodyPr>
              <a:lstStyle/>
              <a:p>
                <a:pPr algn="r"/>
                <a:r>
                  <a:rPr lang="en-US" sz="900" dirty="0">
                    <a:solidFill>
                      <a:schemeClr val="bg1"/>
                    </a:solidFill>
                    <a:latin typeface="+mj-lt"/>
                  </a:rPr>
                  <a:t>KNOWLEDGE             INTEGRITY            IMPACT</a:t>
                </a:r>
              </a:p>
            </p:txBody>
          </p:sp>
          <p:sp>
            <p:nvSpPr>
              <p:cNvPr id="22" name="Rectangle 21"/>
              <p:cNvSpPr/>
              <p:nvPr userDrawn="1"/>
            </p:nvSpPr>
            <p:spPr>
              <a:xfrm>
                <a:off x="8609870" y="6345642"/>
                <a:ext cx="111034" cy="113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9748239" y="6345642"/>
                <a:ext cx="111034" cy="113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0668414" y="6345642"/>
                <a:ext cx="111034" cy="113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Content Placeholder 2"/>
          <p:cNvSpPr>
            <a:spLocks noGrp="1"/>
          </p:cNvSpPr>
          <p:nvPr userDrawn="1">
            <p:ph sz="half" idx="13"/>
          </p:nvPr>
        </p:nvSpPr>
        <p:spPr>
          <a:xfrm>
            <a:off x="6441956" y="1566272"/>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Rectangle 25"/>
          <p:cNvSpPr/>
          <p:nvPr userDrawn="1"/>
        </p:nvSpPr>
        <p:spPr>
          <a:xfrm>
            <a:off x="10117078" y="149580"/>
            <a:ext cx="2073156" cy="77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24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B10A-E515-4FD3-BBD0-992B9656DE62}"/>
              </a:ext>
            </a:extLst>
          </p:cNvPr>
          <p:cNvSpPr>
            <a:spLocks noGrp="1"/>
          </p:cNvSpPr>
          <p:nvPr>
            <p:ph type="ctrTitle"/>
          </p:nvPr>
        </p:nvSpPr>
        <p:spPr>
          <a:xfrm>
            <a:off x="1524000" y="1122363"/>
            <a:ext cx="9144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5D8F95-4573-4442-ACE9-4593925BAE71}"/>
              </a:ext>
            </a:extLst>
          </p:cNvPr>
          <p:cNvSpPr>
            <a:spLocks noGrp="1"/>
          </p:cNvSpPr>
          <p:nvPr>
            <p:ph type="subTitle" idx="1"/>
          </p:nvPr>
        </p:nvSpPr>
        <p:spPr>
          <a:xfrm>
            <a:off x="1524000" y="3602038"/>
            <a:ext cx="9144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4F9AC5-3BAB-49EC-A9BA-B215ED8C152F}"/>
              </a:ext>
            </a:extLst>
          </p:cNvPr>
          <p:cNvSpPr>
            <a:spLocks noGrp="1"/>
          </p:cNvSpPr>
          <p:nvPr>
            <p:ph type="dt" sz="half" idx="10"/>
          </p:nvPr>
        </p:nvSpPr>
        <p:spPr/>
        <p:txBody>
          <a:bodyPr/>
          <a:lstStyle/>
          <a:p>
            <a:fld id="{E85FB9EF-7999-4D09-8B7A-61576D4B6DB1}" type="datetime1">
              <a:rPr lang="en-GB" smtClean="0"/>
              <a:t>01/11/2022</a:t>
            </a:fld>
            <a:endParaRPr lang="en-GB"/>
          </a:p>
        </p:txBody>
      </p:sp>
      <p:sp>
        <p:nvSpPr>
          <p:cNvPr id="5" name="Footer Placeholder 4">
            <a:extLst>
              <a:ext uri="{FF2B5EF4-FFF2-40B4-BE49-F238E27FC236}">
                <a16:creationId xmlns:a16="http://schemas.microsoft.com/office/drawing/2014/main" id="{B3E1AA3B-70C1-41EC-815C-01819DA4ED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91F86-8C60-4363-9136-8C98C3B6080C}"/>
              </a:ext>
            </a:extLst>
          </p:cNvPr>
          <p:cNvSpPr>
            <a:spLocks noGrp="1"/>
          </p:cNvSpPr>
          <p:nvPr>
            <p:ph type="sldNum" sz="quarter" idx="12"/>
          </p:nvPr>
        </p:nvSpPr>
        <p:spPr/>
        <p:txBody>
          <a:bodyPr/>
          <a:lstStyle>
            <a:lvl1pPr algn="ctr">
              <a:defRPr/>
            </a:lvl1pPr>
          </a:lstStyle>
          <a:p>
            <a:fld id="{E95E6CCF-D850-4818-8FBB-D14521AEB572}" type="slidenum">
              <a:rPr lang="en-GB" smtClean="0"/>
              <a:pPr/>
              <a:t>‹#›</a:t>
            </a:fld>
            <a:endParaRPr lang="en-GB"/>
          </a:p>
        </p:txBody>
      </p:sp>
    </p:spTree>
    <p:extLst>
      <p:ext uri="{BB962C8B-B14F-4D97-AF65-F5344CB8AC3E}">
        <p14:creationId xmlns:p14="http://schemas.microsoft.com/office/powerpoint/2010/main" val="424207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1BD1-9B0E-403A-829C-13C0848C71CA}"/>
              </a:ext>
            </a:extLst>
          </p:cNvPr>
          <p:cNvSpPr>
            <a:spLocks noGrp="1"/>
          </p:cNvSpPr>
          <p:nvPr>
            <p:ph type="title"/>
          </p:nvPr>
        </p:nvSpPr>
        <p:spPr/>
        <p:txBody>
          <a:bodyPr/>
          <a:lstStyle>
            <a:lvl1pPr>
              <a:defRPr>
                <a:latin typeface="Gill Sans MT" panose="020B0502020104020203"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C5B52C-6C7E-4CDB-BD9A-D30BB0006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46BAE-4DF7-4C73-8142-624D8CE6665D}"/>
              </a:ext>
            </a:extLst>
          </p:cNvPr>
          <p:cNvSpPr>
            <a:spLocks noGrp="1"/>
          </p:cNvSpPr>
          <p:nvPr>
            <p:ph type="dt" sz="half" idx="10"/>
          </p:nvPr>
        </p:nvSpPr>
        <p:spPr/>
        <p:txBody>
          <a:bodyPr/>
          <a:lstStyle/>
          <a:p>
            <a:fld id="{55A4FC3C-FE1B-4C23-9323-F006BA08EC0F}" type="datetime1">
              <a:rPr lang="en-GB" smtClean="0"/>
              <a:t>01/11/2022</a:t>
            </a:fld>
            <a:endParaRPr lang="en-GB"/>
          </a:p>
        </p:txBody>
      </p:sp>
      <p:sp>
        <p:nvSpPr>
          <p:cNvPr id="5" name="Footer Placeholder 4">
            <a:extLst>
              <a:ext uri="{FF2B5EF4-FFF2-40B4-BE49-F238E27FC236}">
                <a16:creationId xmlns:a16="http://schemas.microsoft.com/office/drawing/2014/main" id="{60E77D33-70E6-4339-8E54-FF493BC606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FD147-ED86-4403-B914-8D77E3241F2A}"/>
              </a:ext>
            </a:extLst>
          </p:cNvPr>
          <p:cNvSpPr>
            <a:spLocks noGrp="1"/>
          </p:cNvSpPr>
          <p:nvPr>
            <p:ph type="sldNum" sz="quarter" idx="12"/>
          </p:nvPr>
        </p:nvSpPr>
        <p:spPr/>
        <p:txBody>
          <a:bodyPr/>
          <a:lstStyle/>
          <a:p>
            <a:fld id="{E95E6CCF-D850-4818-8FBB-D14521AEB572}" type="slidenum">
              <a:rPr lang="en-GB" smtClean="0"/>
              <a:t>‹#›</a:t>
            </a:fld>
            <a:endParaRPr lang="en-GB"/>
          </a:p>
        </p:txBody>
      </p:sp>
    </p:spTree>
    <p:extLst>
      <p:ext uri="{BB962C8B-B14F-4D97-AF65-F5344CB8AC3E}">
        <p14:creationId xmlns:p14="http://schemas.microsoft.com/office/powerpoint/2010/main" val="178552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E0EED1-AAB5-47CD-A139-119D97EFF26D}"/>
              </a:ext>
            </a:extLst>
          </p:cNvPr>
          <p:cNvSpPr>
            <a:spLocks noGrp="1"/>
          </p:cNvSpPr>
          <p:nvPr>
            <p:ph type="dt" sz="half" idx="10"/>
          </p:nvPr>
        </p:nvSpPr>
        <p:spPr/>
        <p:txBody>
          <a:bodyPr/>
          <a:lstStyle/>
          <a:p>
            <a:fld id="{18C28B22-3E10-4A00-AA39-8CE458D5DC38}" type="datetime1">
              <a:rPr lang="en-GB" smtClean="0"/>
              <a:t>01/11/2022</a:t>
            </a:fld>
            <a:endParaRPr lang="en-GB"/>
          </a:p>
        </p:txBody>
      </p:sp>
      <p:sp>
        <p:nvSpPr>
          <p:cNvPr id="5" name="Footer Placeholder 4">
            <a:extLst>
              <a:ext uri="{FF2B5EF4-FFF2-40B4-BE49-F238E27FC236}">
                <a16:creationId xmlns:a16="http://schemas.microsoft.com/office/drawing/2014/main" id="{6C5EB9F2-45FD-4A88-9345-35FE728A9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AB3437-4BDF-4357-8DFB-8E913A4F68F7}"/>
              </a:ext>
            </a:extLst>
          </p:cNvPr>
          <p:cNvSpPr>
            <a:spLocks noGrp="1"/>
          </p:cNvSpPr>
          <p:nvPr>
            <p:ph type="sldNum" sz="quarter" idx="12"/>
          </p:nvPr>
        </p:nvSpPr>
        <p:spPr/>
        <p:txBody>
          <a:bodyPr/>
          <a:lstStyle/>
          <a:p>
            <a:fld id="{E95E6CCF-D850-4818-8FBB-D14521AEB572}" type="slidenum">
              <a:rPr lang="en-GB" smtClean="0"/>
              <a:t>‹#›</a:t>
            </a:fld>
            <a:endParaRPr lang="en-GB"/>
          </a:p>
        </p:txBody>
      </p:sp>
      <p:sp>
        <p:nvSpPr>
          <p:cNvPr id="7" name="Picture Placeholder 4">
            <a:extLst>
              <a:ext uri="{FF2B5EF4-FFF2-40B4-BE49-F238E27FC236}">
                <a16:creationId xmlns:a16="http://schemas.microsoft.com/office/drawing/2014/main" id="{E3E57980-141F-4BC9-BD18-D5CBE08740A3}"/>
              </a:ext>
            </a:extLst>
          </p:cNvPr>
          <p:cNvSpPr>
            <a:spLocks noGrp="1"/>
          </p:cNvSpPr>
          <p:nvPr>
            <p:ph type="pic" sz="quarter" idx="13"/>
          </p:nvPr>
        </p:nvSpPr>
        <p:spPr>
          <a:xfrm>
            <a:off x="0" y="1278194"/>
            <a:ext cx="12192000" cy="5579806"/>
          </a:xfrm>
          <a:solidFill>
            <a:srgbClr val="70ABB2"/>
          </a:solidFill>
        </p:spPr>
        <p:txBody>
          <a:bodyPr/>
          <a:lstStyle>
            <a:lvl1pPr>
              <a:defRPr>
                <a:solidFill>
                  <a:schemeClr val="bg1"/>
                </a:solidFill>
              </a:defRPr>
            </a:lvl1pPr>
          </a:lstStyle>
          <a:p>
            <a:endParaRPr lang="de-DE"/>
          </a:p>
        </p:txBody>
      </p:sp>
      <p:sp>
        <p:nvSpPr>
          <p:cNvPr id="8" name="Title 1">
            <a:extLst>
              <a:ext uri="{FF2B5EF4-FFF2-40B4-BE49-F238E27FC236}">
                <a16:creationId xmlns:a16="http://schemas.microsoft.com/office/drawing/2014/main" id="{A660D13E-041B-4BB8-8FBD-8DBDD16A0606}"/>
              </a:ext>
            </a:extLst>
          </p:cNvPr>
          <p:cNvSpPr>
            <a:spLocks noGrp="1"/>
          </p:cNvSpPr>
          <p:nvPr>
            <p:ph type="ctrTitle"/>
          </p:nvPr>
        </p:nvSpPr>
        <p:spPr>
          <a:xfrm>
            <a:off x="515937" y="4143376"/>
            <a:ext cx="8604251" cy="1306512"/>
          </a:xfrm>
        </p:spPr>
        <p:txBody>
          <a:bodyPr anchor="b"/>
          <a:lstStyle>
            <a:lvl1pPr algn="l">
              <a:defRPr sz="3200">
                <a:solidFill>
                  <a:schemeClr val="bg1"/>
                </a:solidFill>
              </a:defRPr>
            </a:lvl1pPr>
          </a:lstStyle>
          <a:p>
            <a:r>
              <a:rPr lang="en-US"/>
              <a:t>Click to edit Master title style</a:t>
            </a:r>
            <a:endParaRPr lang="de-DE"/>
          </a:p>
        </p:txBody>
      </p:sp>
      <p:sp>
        <p:nvSpPr>
          <p:cNvPr id="9" name="Subtitle 2">
            <a:extLst>
              <a:ext uri="{FF2B5EF4-FFF2-40B4-BE49-F238E27FC236}">
                <a16:creationId xmlns:a16="http://schemas.microsoft.com/office/drawing/2014/main" id="{2E090B0B-F4A3-4F11-AFC4-1836133631C7}"/>
              </a:ext>
            </a:extLst>
          </p:cNvPr>
          <p:cNvSpPr>
            <a:spLocks noGrp="1"/>
          </p:cNvSpPr>
          <p:nvPr>
            <p:ph type="subTitle" idx="1"/>
          </p:nvPr>
        </p:nvSpPr>
        <p:spPr>
          <a:xfrm>
            <a:off x="515937" y="5507684"/>
            <a:ext cx="8604251" cy="837554"/>
          </a:xfrm>
        </p:spPr>
        <p:txBody>
          <a:bodyPr/>
          <a:lstStyle>
            <a:lvl1pPr marL="0" indent="0" algn="l">
              <a:buNone/>
              <a:defRPr sz="3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Tree>
    <p:extLst>
      <p:ext uri="{BB962C8B-B14F-4D97-AF65-F5344CB8AC3E}">
        <p14:creationId xmlns:p14="http://schemas.microsoft.com/office/powerpoint/2010/main" val="254471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1C4A-2019-4E81-95D9-A4A59DC07A1F}"/>
              </a:ext>
            </a:extLst>
          </p:cNvPr>
          <p:cNvSpPr>
            <a:spLocks noGrp="1"/>
          </p:cNvSpPr>
          <p:nvPr>
            <p:ph type="title"/>
          </p:nvPr>
        </p:nvSpPr>
        <p:spPr/>
        <p:txBody>
          <a:bodyPr/>
          <a:lstStyle>
            <a:lvl1pPr>
              <a:defRPr>
                <a:latin typeface="Gill Sans MT" panose="020B0502020104020203" pitchFamily="34" charset="0"/>
                <a:cs typeface="Arial" panose="020B0604020202020204" pitchFamily="34" charset="0"/>
              </a:defRPr>
            </a:lvl1pPr>
          </a:lstStyle>
          <a:p>
            <a:endParaRPr lang="en-GB"/>
          </a:p>
        </p:txBody>
      </p:sp>
      <p:sp>
        <p:nvSpPr>
          <p:cNvPr id="3" name="Content Placeholder 2">
            <a:extLst>
              <a:ext uri="{FF2B5EF4-FFF2-40B4-BE49-F238E27FC236}">
                <a16:creationId xmlns:a16="http://schemas.microsoft.com/office/drawing/2014/main" id="{7BA3F0E0-F278-4A6A-BAF5-193985A9E34A}"/>
              </a:ext>
            </a:extLst>
          </p:cNvPr>
          <p:cNvSpPr>
            <a:spLocks noGrp="1"/>
          </p:cNvSpPr>
          <p:nvPr>
            <p:ph sz="half" idx="1" hasCustomPrompt="1"/>
          </p:nvPr>
        </p:nvSpPr>
        <p:spPr>
          <a:xfrm>
            <a:off x="838200" y="1381125"/>
            <a:ext cx="5181600" cy="4795838"/>
          </a:xfrm>
        </p:spPr>
        <p:txBody>
          <a:bodyPr/>
          <a:lstStyle>
            <a:lvl1pP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32AEEE-2A8B-4907-BB40-3C45B65F8324}"/>
              </a:ext>
            </a:extLst>
          </p:cNvPr>
          <p:cNvSpPr>
            <a:spLocks noGrp="1"/>
          </p:cNvSpPr>
          <p:nvPr>
            <p:ph sz="half" idx="2" hasCustomPrompt="1"/>
          </p:nvPr>
        </p:nvSpPr>
        <p:spPr>
          <a:xfrm>
            <a:off x="6172200" y="1381125"/>
            <a:ext cx="5181600" cy="4795838"/>
          </a:xfrm>
        </p:spPr>
        <p:txBody>
          <a:bodyPr/>
          <a:lstStyle>
            <a:lvl1pPr>
              <a:defRPr/>
            </a:lvl1pPr>
          </a:lstStyle>
          <a:p>
            <a:pPr lvl="0"/>
            <a:r>
              <a:rPr lang="en-US"/>
              <a:t>Picture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F10AC3-1FA8-408E-BB62-80CB1064C0B4}"/>
              </a:ext>
            </a:extLst>
          </p:cNvPr>
          <p:cNvSpPr>
            <a:spLocks noGrp="1"/>
          </p:cNvSpPr>
          <p:nvPr>
            <p:ph type="dt" sz="half" idx="10"/>
          </p:nvPr>
        </p:nvSpPr>
        <p:spPr/>
        <p:txBody>
          <a:bodyPr/>
          <a:lstStyle/>
          <a:p>
            <a:fld id="{52538234-09D4-424F-B82E-4B2047B07A8A}" type="datetime1">
              <a:rPr lang="en-GB" smtClean="0"/>
              <a:t>01/11/2022</a:t>
            </a:fld>
            <a:endParaRPr lang="en-GB"/>
          </a:p>
        </p:txBody>
      </p:sp>
      <p:sp>
        <p:nvSpPr>
          <p:cNvPr id="6" name="Footer Placeholder 5">
            <a:extLst>
              <a:ext uri="{FF2B5EF4-FFF2-40B4-BE49-F238E27FC236}">
                <a16:creationId xmlns:a16="http://schemas.microsoft.com/office/drawing/2014/main" id="{BCE42C76-AD7C-458E-8B9F-CEC69C95B8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EFC6E0-B547-4FD3-8C79-219A075E71BF}"/>
              </a:ext>
            </a:extLst>
          </p:cNvPr>
          <p:cNvSpPr>
            <a:spLocks noGrp="1"/>
          </p:cNvSpPr>
          <p:nvPr>
            <p:ph type="sldNum" sz="quarter" idx="12"/>
          </p:nvPr>
        </p:nvSpPr>
        <p:spPr/>
        <p:txBody>
          <a:bodyPr/>
          <a:lstStyle/>
          <a:p>
            <a:fld id="{E95E6CCF-D850-4818-8FBB-D14521AEB572}" type="slidenum">
              <a:rPr lang="en-GB" smtClean="0"/>
              <a:t>‹#›</a:t>
            </a:fld>
            <a:endParaRPr lang="en-GB"/>
          </a:p>
        </p:txBody>
      </p:sp>
    </p:spTree>
    <p:extLst>
      <p:ext uri="{BB962C8B-B14F-4D97-AF65-F5344CB8AC3E}">
        <p14:creationId xmlns:p14="http://schemas.microsoft.com/office/powerpoint/2010/main" val="96322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1C4A-2019-4E81-95D9-A4A59DC07A1F}"/>
              </a:ext>
            </a:extLst>
          </p:cNvPr>
          <p:cNvSpPr>
            <a:spLocks noGrp="1"/>
          </p:cNvSpPr>
          <p:nvPr>
            <p:ph type="title"/>
          </p:nvPr>
        </p:nvSpPr>
        <p:spPr/>
        <p:txBody>
          <a:bodyPr/>
          <a:lstStyle>
            <a:lvl1pPr>
              <a:defRPr>
                <a:latin typeface="Gill Sans MT" panose="020B0502020104020203"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A3F0E0-F278-4A6A-BAF5-193985A9E34A}"/>
              </a:ext>
            </a:extLst>
          </p:cNvPr>
          <p:cNvSpPr>
            <a:spLocks noGrp="1"/>
          </p:cNvSpPr>
          <p:nvPr>
            <p:ph sz="half" idx="1" hasCustomPrompt="1"/>
          </p:nvPr>
        </p:nvSpPr>
        <p:spPr>
          <a:xfrm>
            <a:off x="838200" y="1381125"/>
            <a:ext cx="6972300" cy="4795838"/>
          </a:xfrm>
        </p:spPr>
        <p:txBody>
          <a:bodyPr/>
          <a:lstStyle>
            <a:lvl1pP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32AEEE-2A8B-4907-BB40-3C45B65F8324}"/>
              </a:ext>
            </a:extLst>
          </p:cNvPr>
          <p:cNvSpPr>
            <a:spLocks noGrp="1"/>
          </p:cNvSpPr>
          <p:nvPr>
            <p:ph sz="half" idx="2" hasCustomPrompt="1"/>
          </p:nvPr>
        </p:nvSpPr>
        <p:spPr>
          <a:xfrm>
            <a:off x="8020050" y="1381125"/>
            <a:ext cx="3333750" cy="4795838"/>
          </a:xfrm>
        </p:spPr>
        <p:txBody>
          <a:bodyPr/>
          <a:lstStyle>
            <a:lvl1pPr>
              <a:defRPr/>
            </a:lvl1pPr>
          </a:lstStyle>
          <a:p>
            <a:pPr lvl="0"/>
            <a:r>
              <a:rPr lang="en-US"/>
              <a:t>Picture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F10AC3-1FA8-408E-BB62-80CB1064C0B4}"/>
              </a:ext>
            </a:extLst>
          </p:cNvPr>
          <p:cNvSpPr>
            <a:spLocks noGrp="1"/>
          </p:cNvSpPr>
          <p:nvPr>
            <p:ph type="dt" sz="half" idx="10"/>
          </p:nvPr>
        </p:nvSpPr>
        <p:spPr/>
        <p:txBody>
          <a:bodyPr/>
          <a:lstStyle/>
          <a:p>
            <a:fld id="{11F8D922-1A00-4B66-8D8A-39F19D661548}" type="datetime1">
              <a:rPr lang="en-GB" smtClean="0"/>
              <a:t>01/11/2022</a:t>
            </a:fld>
            <a:endParaRPr lang="en-GB"/>
          </a:p>
        </p:txBody>
      </p:sp>
      <p:sp>
        <p:nvSpPr>
          <p:cNvPr id="6" name="Footer Placeholder 5">
            <a:extLst>
              <a:ext uri="{FF2B5EF4-FFF2-40B4-BE49-F238E27FC236}">
                <a16:creationId xmlns:a16="http://schemas.microsoft.com/office/drawing/2014/main" id="{BCE42C76-AD7C-458E-8B9F-CEC69C95B8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EFC6E0-B547-4FD3-8C79-219A075E71BF}"/>
              </a:ext>
            </a:extLst>
          </p:cNvPr>
          <p:cNvSpPr>
            <a:spLocks noGrp="1"/>
          </p:cNvSpPr>
          <p:nvPr>
            <p:ph type="sldNum" sz="quarter" idx="12"/>
          </p:nvPr>
        </p:nvSpPr>
        <p:spPr/>
        <p:txBody>
          <a:bodyPr/>
          <a:lstStyle/>
          <a:p>
            <a:fld id="{E95E6CCF-D850-4818-8FBB-D14521AEB572}" type="slidenum">
              <a:rPr lang="en-GB" smtClean="0"/>
              <a:t>‹#›</a:t>
            </a:fld>
            <a:endParaRPr lang="en-GB"/>
          </a:p>
        </p:txBody>
      </p:sp>
    </p:spTree>
    <p:extLst>
      <p:ext uri="{BB962C8B-B14F-4D97-AF65-F5344CB8AC3E}">
        <p14:creationId xmlns:p14="http://schemas.microsoft.com/office/powerpoint/2010/main" val="627680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1C4A-2019-4E81-95D9-A4A59DC07A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A3F0E0-F278-4A6A-BAF5-193985A9E34A}"/>
              </a:ext>
            </a:extLst>
          </p:cNvPr>
          <p:cNvSpPr>
            <a:spLocks noGrp="1"/>
          </p:cNvSpPr>
          <p:nvPr>
            <p:ph sz="half" idx="1" hasCustomPrompt="1"/>
          </p:nvPr>
        </p:nvSpPr>
        <p:spPr>
          <a:xfrm>
            <a:off x="838200" y="1381124"/>
            <a:ext cx="6972300" cy="2305051"/>
          </a:xfrm>
        </p:spPr>
        <p:txBody>
          <a:bodyPr/>
          <a:lstStyle>
            <a:lvl1pP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32AEEE-2A8B-4907-BB40-3C45B65F8324}"/>
              </a:ext>
            </a:extLst>
          </p:cNvPr>
          <p:cNvSpPr>
            <a:spLocks noGrp="1"/>
          </p:cNvSpPr>
          <p:nvPr>
            <p:ph sz="half" idx="2" hasCustomPrompt="1"/>
          </p:nvPr>
        </p:nvSpPr>
        <p:spPr>
          <a:xfrm>
            <a:off x="8020050" y="1381125"/>
            <a:ext cx="3333750" cy="4795838"/>
          </a:xfrm>
        </p:spPr>
        <p:txBody>
          <a:bodyPr/>
          <a:lstStyle>
            <a:lvl1pPr>
              <a:defRPr/>
            </a:lvl1pPr>
          </a:lstStyle>
          <a:p>
            <a:pPr lvl="0"/>
            <a:r>
              <a:rPr lang="en-US"/>
              <a:t>Picture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F10AC3-1FA8-408E-BB62-80CB1064C0B4}"/>
              </a:ext>
            </a:extLst>
          </p:cNvPr>
          <p:cNvSpPr>
            <a:spLocks noGrp="1"/>
          </p:cNvSpPr>
          <p:nvPr>
            <p:ph type="dt" sz="half" idx="10"/>
          </p:nvPr>
        </p:nvSpPr>
        <p:spPr/>
        <p:txBody>
          <a:bodyPr/>
          <a:lstStyle/>
          <a:p>
            <a:fld id="{4CFC1515-9DAF-4295-8FF9-FAF00B240624}" type="datetime1">
              <a:rPr lang="en-GB" smtClean="0"/>
              <a:t>01/11/2022</a:t>
            </a:fld>
            <a:endParaRPr lang="en-GB"/>
          </a:p>
        </p:txBody>
      </p:sp>
      <p:sp>
        <p:nvSpPr>
          <p:cNvPr id="6" name="Footer Placeholder 5">
            <a:extLst>
              <a:ext uri="{FF2B5EF4-FFF2-40B4-BE49-F238E27FC236}">
                <a16:creationId xmlns:a16="http://schemas.microsoft.com/office/drawing/2014/main" id="{BCE42C76-AD7C-458E-8B9F-CEC69C95B8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EFC6E0-B547-4FD3-8C79-219A075E71BF}"/>
              </a:ext>
            </a:extLst>
          </p:cNvPr>
          <p:cNvSpPr>
            <a:spLocks noGrp="1"/>
          </p:cNvSpPr>
          <p:nvPr>
            <p:ph type="sldNum" sz="quarter" idx="12"/>
          </p:nvPr>
        </p:nvSpPr>
        <p:spPr/>
        <p:txBody>
          <a:bodyPr/>
          <a:lstStyle/>
          <a:p>
            <a:fld id="{E95E6CCF-D850-4818-8FBB-D14521AEB572}" type="slidenum">
              <a:rPr lang="en-GB" smtClean="0"/>
              <a:t>‹#›</a:t>
            </a:fld>
            <a:endParaRPr lang="en-GB"/>
          </a:p>
        </p:txBody>
      </p:sp>
      <p:sp>
        <p:nvSpPr>
          <p:cNvPr id="8" name="Content Placeholder 2">
            <a:extLst>
              <a:ext uri="{FF2B5EF4-FFF2-40B4-BE49-F238E27FC236}">
                <a16:creationId xmlns:a16="http://schemas.microsoft.com/office/drawing/2014/main" id="{B82DC7D5-0DD3-4BD4-8D35-2C8AEBDAF0E1}"/>
              </a:ext>
            </a:extLst>
          </p:cNvPr>
          <p:cNvSpPr>
            <a:spLocks noGrp="1"/>
          </p:cNvSpPr>
          <p:nvPr>
            <p:ph sz="half" idx="13" hasCustomPrompt="1"/>
          </p:nvPr>
        </p:nvSpPr>
        <p:spPr>
          <a:xfrm>
            <a:off x="838200" y="3871914"/>
            <a:ext cx="6972300" cy="2305050"/>
          </a:xfrm>
        </p:spPr>
        <p:txBody>
          <a:bodyPr/>
          <a:lstStyle>
            <a:lvl1pP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27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F7911-F924-40EA-86DD-7674A76BC66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F138AE-B8DE-444F-BE3F-DB73A752A4C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B04352-AFE1-47CF-A627-4ED06CEE1672}"/>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5" name="Fußzeilenplatzhalter 4">
            <a:extLst>
              <a:ext uri="{FF2B5EF4-FFF2-40B4-BE49-F238E27FC236}">
                <a16:creationId xmlns:a16="http://schemas.microsoft.com/office/drawing/2014/main" id="{B5321085-C12C-496C-90C3-8F79AC6F5BD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BE65E8B-FC69-43C3-8947-0A107C99A61A}"/>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3016802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1C4A-2019-4E81-95D9-A4A59DC07A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A3F0E0-F278-4A6A-BAF5-193985A9E34A}"/>
              </a:ext>
            </a:extLst>
          </p:cNvPr>
          <p:cNvSpPr>
            <a:spLocks noGrp="1"/>
          </p:cNvSpPr>
          <p:nvPr>
            <p:ph sz="half" idx="1" hasCustomPrompt="1"/>
          </p:nvPr>
        </p:nvSpPr>
        <p:spPr>
          <a:xfrm>
            <a:off x="838201" y="1381126"/>
            <a:ext cx="6991350" cy="4795838"/>
          </a:xfrm>
        </p:spPr>
        <p:txBody>
          <a:bodyPr/>
          <a:lstStyle>
            <a:lvl1pP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32AEEE-2A8B-4907-BB40-3C45B65F8324}"/>
              </a:ext>
            </a:extLst>
          </p:cNvPr>
          <p:cNvSpPr>
            <a:spLocks noGrp="1"/>
          </p:cNvSpPr>
          <p:nvPr>
            <p:ph sz="half" idx="2" hasCustomPrompt="1"/>
          </p:nvPr>
        </p:nvSpPr>
        <p:spPr>
          <a:xfrm>
            <a:off x="8020050" y="1381126"/>
            <a:ext cx="3333750" cy="2325688"/>
          </a:xfrm>
        </p:spPr>
        <p:txBody>
          <a:bodyPr/>
          <a:lstStyle>
            <a:lvl1pPr>
              <a:defRPr/>
            </a:lvl1pPr>
          </a:lstStyle>
          <a:p>
            <a:pPr lvl="0"/>
            <a:r>
              <a:rPr lang="en-US"/>
              <a:t>Picture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F10AC3-1FA8-408E-BB62-80CB1064C0B4}"/>
              </a:ext>
            </a:extLst>
          </p:cNvPr>
          <p:cNvSpPr>
            <a:spLocks noGrp="1"/>
          </p:cNvSpPr>
          <p:nvPr>
            <p:ph type="dt" sz="half" idx="10"/>
          </p:nvPr>
        </p:nvSpPr>
        <p:spPr/>
        <p:txBody>
          <a:bodyPr/>
          <a:lstStyle/>
          <a:p>
            <a:fld id="{8F00DF98-67A0-4356-A248-3E147287DBC1}" type="datetime1">
              <a:rPr lang="en-GB" smtClean="0"/>
              <a:t>01/11/2022</a:t>
            </a:fld>
            <a:endParaRPr lang="en-GB"/>
          </a:p>
        </p:txBody>
      </p:sp>
      <p:sp>
        <p:nvSpPr>
          <p:cNvPr id="6" name="Footer Placeholder 5">
            <a:extLst>
              <a:ext uri="{FF2B5EF4-FFF2-40B4-BE49-F238E27FC236}">
                <a16:creationId xmlns:a16="http://schemas.microsoft.com/office/drawing/2014/main" id="{BCE42C76-AD7C-458E-8B9F-CEC69C95B8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EFC6E0-B547-4FD3-8C79-219A075E71BF}"/>
              </a:ext>
            </a:extLst>
          </p:cNvPr>
          <p:cNvSpPr>
            <a:spLocks noGrp="1"/>
          </p:cNvSpPr>
          <p:nvPr>
            <p:ph type="sldNum" sz="quarter" idx="12"/>
          </p:nvPr>
        </p:nvSpPr>
        <p:spPr/>
        <p:txBody>
          <a:bodyPr/>
          <a:lstStyle/>
          <a:p>
            <a:fld id="{E95E6CCF-D850-4818-8FBB-D14521AEB572}" type="slidenum">
              <a:rPr lang="en-GB" smtClean="0"/>
              <a:t>‹#›</a:t>
            </a:fld>
            <a:endParaRPr lang="en-GB"/>
          </a:p>
        </p:txBody>
      </p:sp>
      <p:sp>
        <p:nvSpPr>
          <p:cNvPr id="8" name="Content Placeholder 3">
            <a:extLst>
              <a:ext uri="{FF2B5EF4-FFF2-40B4-BE49-F238E27FC236}">
                <a16:creationId xmlns:a16="http://schemas.microsoft.com/office/drawing/2014/main" id="{6BF23C61-448E-4BDA-9027-8A2127C8AA51}"/>
              </a:ext>
            </a:extLst>
          </p:cNvPr>
          <p:cNvSpPr>
            <a:spLocks noGrp="1"/>
          </p:cNvSpPr>
          <p:nvPr>
            <p:ph sz="half" idx="13" hasCustomPrompt="1"/>
          </p:nvPr>
        </p:nvSpPr>
        <p:spPr>
          <a:xfrm>
            <a:off x="8020050" y="3886200"/>
            <a:ext cx="3333750" cy="2290763"/>
          </a:xfrm>
        </p:spPr>
        <p:txBody>
          <a:bodyPr/>
          <a:lstStyle>
            <a:lvl1pPr>
              <a:defRPr/>
            </a:lvl1pPr>
          </a:lstStyle>
          <a:p>
            <a:pPr lvl="0"/>
            <a:r>
              <a:rPr lang="en-US"/>
              <a:t>Picture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2259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01F3-CDBF-4C9A-A14E-31E6F9D30C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470A46-BDE6-4302-BBD8-DFD1F593B874}"/>
              </a:ext>
            </a:extLst>
          </p:cNvPr>
          <p:cNvSpPr>
            <a:spLocks noGrp="1"/>
          </p:cNvSpPr>
          <p:nvPr>
            <p:ph type="dt" sz="half" idx="10"/>
          </p:nvPr>
        </p:nvSpPr>
        <p:spPr/>
        <p:txBody>
          <a:bodyPr/>
          <a:lstStyle/>
          <a:p>
            <a:fld id="{A8E3B7E8-8DDD-4D32-B1FD-FA6C20C01345}" type="datetime1">
              <a:rPr lang="en-GB" smtClean="0"/>
              <a:t>01/11/2022</a:t>
            </a:fld>
            <a:endParaRPr lang="en-GB"/>
          </a:p>
        </p:txBody>
      </p:sp>
      <p:sp>
        <p:nvSpPr>
          <p:cNvPr id="4" name="Footer Placeholder 3">
            <a:extLst>
              <a:ext uri="{FF2B5EF4-FFF2-40B4-BE49-F238E27FC236}">
                <a16:creationId xmlns:a16="http://schemas.microsoft.com/office/drawing/2014/main" id="{7811EB38-0814-435E-9FB6-60143A5219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E2FF6D-D801-4B74-AE7A-13DACD889521}"/>
              </a:ext>
            </a:extLst>
          </p:cNvPr>
          <p:cNvSpPr>
            <a:spLocks noGrp="1"/>
          </p:cNvSpPr>
          <p:nvPr>
            <p:ph type="sldNum" sz="quarter" idx="12"/>
          </p:nvPr>
        </p:nvSpPr>
        <p:spPr/>
        <p:txBody>
          <a:bodyPr/>
          <a:lstStyle/>
          <a:p>
            <a:fld id="{E95E6CCF-D850-4818-8FBB-D14521AEB572}" type="slidenum">
              <a:rPr lang="en-GB" smtClean="0"/>
              <a:pPr/>
              <a:t>‹#›</a:t>
            </a:fld>
            <a:endParaRPr lang="en-GB"/>
          </a:p>
        </p:txBody>
      </p:sp>
    </p:spTree>
    <p:extLst>
      <p:ext uri="{BB962C8B-B14F-4D97-AF65-F5344CB8AC3E}">
        <p14:creationId xmlns:p14="http://schemas.microsoft.com/office/powerpoint/2010/main" val="1283870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7E4854-8981-43E8-A0CF-1AAD03BFF461}"/>
              </a:ext>
            </a:extLst>
          </p:cNvPr>
          <p:cNvSpPr>
            <a:spLocks noGrp="1"/>
          </p:cNvSpPr>
          <p:nvPr>
            <p:ph type="dt" sz="half" idx="10"/>
          </p:nvPr>
        </p:nvSpPr>
        <p:spPr/>
        <p:txBody>
          <a:bodyPr/>
          <a:lstStyle/>
          <a:p>
            <a:fld id="{4C529B33-A178-4B06-B633-E647D465A53D}" type="datetime1">
              <a:rPr lang="en-GB" smtClean="0"/>
              <a:t>01/11/2022</a:t>
            </a:fld>
            <a:endParaRPr lang="en-GB"/>
          </a:p>
        </p:txBody>
      </p:sp>
      <p:sp>
        <p:nvSpPr>
          <p:cNvPr id="3" name="Footer Placeholder 2">
            <a:extLst>
              <a:ext uri="{FF2B5EF4-FFF2-40B4-BE49-F238E27FC236}">
                <a16:creationId xmlns:a16="http://schemas.microsoft.com/office/drawing/2014/main" id="{629361CA-8948-4597-B142-1778AB6C0B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120464-29BD-43F7-A834-7704F0E2CA2B}"/>
              </a:ext>
            </a:extLst>
          </p:cNvPr>
          <p:cNvSpPr>
            <a:spLocks noGrp="1"/>
          </p:cNvSpPr>
          <p:nvPr>
            <p:ph type="sldNum" sz="quarter" idx="12"/>
          </p:nvPr>
        </p:nvSpPr>
        <p:spPr/>
        <p:txBody>
          <a:bodyPr/>
          <a:lstStyle/>
          <a:p>
            <a:fld id="{E95E6CCF-D850-4818-8FBB-D14521AEB572}" type="slidenum">
              <a:rPr lang="en-GB" smtClean="0"/>
              <a:t>‹#›</a:t>
            </a:fld>
            <a:endParaRPr lang="en-GB"/>
          </a:p>
        </p:txBody>
      </p:sp>
    </p:spTree>
    <p:extLst>
      <p:ext uri="{BB962C8B-B14F-4D97-AF65-F5344CB8AC3E}">
        <p14:creationId xmlns:p14="http://schemas.microsoft.com/office/powerpoint/2010/main" val="3851506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7E4854-8981-43E8-A0CF-1AAD03BFF461}"/>
              </a:ext>
            </a:extLst>
          </p:cNvPr>
          <p:cNvSpPr>
            <a:spLocks noGrp="1"/>
          </p:cNvSpPr>
          <p:nvPr>
            <p:ph type="dt" sz="half" idx="10"/>
          </p:nvPr>
        </p:nvSpPr>
        <p:spPr/>
        <p:txBody>
          <a:bodyPr/>
          <a:lstStyle/>
          <a:p>
            <a:fld id="{4C529B33-A178-4B06-B633-E647D465A53D}" type="datetime1">
              <a:rPr lang="en-GB" smtClean="0"/>
              <a:t>01/11/2022</a:t>
            </a:fld>
            <a:endParaRPr lang="en-GB"/>
          </a:p>
        </p:txBody>
      </p:sp>
      <p:sp>
        <p:nvSpPr>
          <p:cNvPr id="3" name="Footer Placeholder 2">
            <a:extLst>
              <a:ext uri="{FF2B5EF4-FFF2-40B4-BE49-F238E27FC236}">
                <a16:creationId xmlns:a16="http://schemas.microsoft.com/office/drawing/2014/main" id="{629361CA-8948-4597-B142-1778AB6C0B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120464-29BD-43F7-A834-7704F0E2CA2B}"/>
              </a:ext>
            </a:extLst>
          </p:cNvPr>
          <p:cNvSpPr>
            <a:spLocks noGrp="1"/>
          </p:cNvSpPr>
          <p:nvPr>
            <p:ph type="sldNum" sz="quarter" idx="12"/>
          </p:nvPr>
        </p:nvSpPr>
        <p:spPr/>
        <p:txBody>
          <a:bodyPr/>
          <a:lstStyle/>
          <a:p>
            <a:fld id="{E95E6CCF-D850-4818-8FBB-D14521AEB572}" type="slidenum">
              <a:rPr lang="en-GB" smtClean="0"/>
              <a:t>‹#›</a:t>
            </a:fld>
            <a:endParaRPr lang="en-GB"/>
          </a:p>
        </p:txBody>
      </p:sp>
    </p:spTree>
    <p:extLst>
      <p:ext uri="{BB962C8B-B14F-4D97-AF65-F5344CB8AC3E}">
        <p14:creationId xmlns:p14="http://schemas.microsoft.com/office/powerpoint/2010/main" val="2056745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Content slide">
  <p:cSld name="Title Content slid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37160" y="1119008"/>
            <a:ext cx="11521280" cy="6899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35360" y="6356351"/>
            <a:ext cx="9217024"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10032437" y="6356351"/>
            <a:ext cx="1824203"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Arial"/>
                <a:ea typeface="Arial"/>
                <a:cs typeface="Arial"/>
                <a:sym typeface="Arial"/>
              </a:defRPr>
            </a:lvl9pPr>
          </a:lstStyle>
          <a:p>
            <a:r>
              <a:rPr lang="en-GB"/>
              <a:t>Slide </a:t>
            </a:r>
            <a:fld id="{00000000-1234-1234-1234-123412341234}" type="slidenum">
              <a:rPr lang="en-GB" smtClean="0"/>
              <a:pPr/>
              <a:t>‹#›</a:t>
            </a:fld>
            <a:endParaRPr/>
          </a:p>
        </p:txBody>
      </p:sp>
      <p:sp>
        <p:nvSpPr>
          <p:cNvPr id="28" name="Google Shape;28;p4"/>
          <p:cNvSpPr txBox="1">
            <a:spLocks noGrp="1"/>
          </p:cNvSpPr>
          <p:nvPr>
            <p:ph type="body" idx="1"/>
          </p:nvPr>
        </p:nvSpPr>
        <p:spPr>
          <a:xfrm>
            <a:off x="335360" y="1988839"/>
            <a:ext cx="11521280" cy="4187593"/>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23671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557447"/>
            <a:ext cx="9685867" cy="1104381"/>
          </a:xfrm>
          <a:prstGeom prst="rect">
            <a:avLst/>
          </a:prstGeom>
        </p:spPr>
        <p:txBody>
          <a:bodyPr vert="horz" lIns="91434" tIns="45716" rIns="91434" bIns="45716" rtlCol="0" anchor="ctr">
            <a:normAutofit/>
          </a:bodyPr>
          <a:lstStyle>
            <a:lvl1pPr>
              <a:defRPr sz="5333" baseline="0">
                <a:solidFill>
                  <a:schemeClr val="tx2">
                    <a:lumMod val="60000"/>
                    <a:lumOff val="40000"/>
                  </a:schemeClr>
                </a:solidFill>
                <a:latin typeface="Calibri" panose="020F0502020204030204" pitchFamily="34" charset="0"/>
                <a:cs typeface="Calibri" panose="020F0502020204030204" pitchFamily="34" charset="0"/>
              </a:defRPr>
            </a:lvl1pPr>
          </a:lstStyle>
          <a:p>
            <a:r>
              <a:rPr lang="en-US" sz="3200">
                <a:solidFill>
                  <a:srgbClr val="8E5D30"/>
                </a:solidFill>
                <a:latin typeface="Helvetica Neue LT Std"/>
                <a:cs typeface="Helvetica Neue LT Std"/>
              </a:rPr>
              <a:t>Title of the PowerPoint presentation here</a:t>
            </a:r>
            <a:endParaRPr lang="en-US"/>
          </a:p>
        </p:txBody>
      </p:sp>
      <p:sp>
        <p:nvSpPr>
          <p:cNvPr id="10" name="Text Placeholder 9"/>
          <p:cNvSpPr>
            <a:spLocks noGrp="1"/>
          </p:cNvSpPr>
          <p:nvPr>
            <p:ph type="body" sz="quarter" idx="10"/>
          </p:nvPr>
        </p:nvSpPr>
        <p:spPr>
          <a:xfrm>
            <a:off x="609600" y="1811869"/>
            <a:ext cx="10972800" cy="3943351"/>
          </a:xfrm>
          <a:prstGeom prst="rect">
            <a:avLst/>
          </a:prstGeom>
        </p:spPr>
        <p:txBody>
          <a:bodyPr vert="horz" lIns="91434" tIns="45716" rIns="91434" bIns="45716"/>
          <a:lstStyle>
            <a:lvl1pPr marL="239977" indent="-273573">
              <a:buClr>
                <a:srgbClr val="6E4321"/>
              </a:buClr>
              <a:buSzPct val="80000"/>
              <a:defRPr sz="2667" b="0" i="0"/>
            </a:lvl1pPr>
            <a:lvl2pPr marL="479953" indent="-273573">
              <a:buClr>
                <a:srgbClr val="6E4321"/>
              </a:buClr>
              <a:buSzPct val="80000"/>
              <a:defRPr sz="2400" b="0" i="0"/>
            </a:lvl2pPr>
            <a:lvl3pPr marL="719930" indent="-273573">
              <a:buClr>
                <a:srgbClr val="6E4321"/>
              </a:buClr>
              <a:buSzPct val="80000"/>
              <a:defRPr sz="2133" b="0" i="0"/>
            </a:lvl3pPr>
            <a:lvl4pPr marL="959907" indent="-273573">
              <a:buClr>
                <a:srgbClr val="6E4321"/>
              </a:buClr>
              <a:buSzPct val="80000"/>
              <a:defRPr sz="1867" b="0" i="0"/>
            </a:lvl4pPr>
            <a:lvl5pPr marL="1199883" indent="-273573">
              <a:buClr>
                <a:srgbClr val="6E4321"/>
              </a:buClr>
              <a:buSzPct val="80000"/>
              <a:defRPr sz="1867"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52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09541">
              <a:defRPr/>
            </a:pPr>
            <a:fld id="{1931C290-DB76-4CD0-AD2E-46A6CD69FAA6}" type="datetimeFigureOut">
              <a:rPr lang="en-US" altLang="en-US" sz="2400" smtClean="0">
                <a:solidFill>
                  <a:prstClr val="black"/>
                </a:solidFill>
              </a:rPr>
              <a:pPr defTabSz="609541">
                <a:defRPr/>
              </a:pPr>
              <a:t>11/1/2022</a:t>
            </a:fld>
            <a:endParaRPr lang="en-US" altLang="en-US" sz="2400">
              <a:solidFill>
                <a:prstClr val="black"/>
              </a:solidFill>
            </a:endParaRPr>
          </a:p>
        </p:txBody>
      </p:sp>
      <p:sp>
        <p:nvSpPr>
          <p:cNvPr id="4" name="Footer Placeholder 4"/>
          <p:cNvSpPr>
            <a:spLocks noGrp="1"/>
          </p:cNvSpPr>
          <p:nvPr>
            <p:ph type="ftr" sz="quarter" idx="11"/>
          </p:nvPr>
        </p:nvSpPr>
        <p:spPr/>
        <p:txBody>
          <a:bodyPr/>
          <a:lstStyle>
            <a:lvl1pPr>
              <a:defRPr/>
            </a:lvl1pPr>
          </a:lstStyle>
          <a:p>
            <a:pPr defTabSz="609541">
              <a:defRPr/>
            </a:pPr>
            <a:endParaRPr lang="en-US" altLang="en-US" sz="2400">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defTabSz="609541">
              <a:defRPr/>
            </a:pPr>
            <a:fld id="{ABEDF5D2-F4B4-4A30-A8E2-C1F49DC6455C}" type="slidenum">
              <a:rPr lang="en-US" altLang="en-US" sz="2400" smtClean="0">
                <a:solidFill>
                  <a:prstClr val="black"/>
                </a:solidFill>
              </a:rPr>
              <a:pPr defTabSz="609541">
                <a:defRPr/>
              </a:pPr>
              <a:t>‹#›</a:t>
            </a:fld>
            <a:endParaRPr lang="en-US" altLang="en-US" sz="2400">
              <a:solidFill>
                <a:prstClr val="black"/>
              </a:solidFill>
            </a:endParaRPr>
          </a:p>
        </p:txBody>
      </p:sp>
      <p:pic>
        <p:nvPicPr>
          <p:cNvPr id="6" name="Picture 5" descr="Text&#10;&#10;Description automatically generated">
            <a:extLst>
              <a:ext uri="{FF2B5EF4-FFF2-40B4-BE49-F238E27FC236}">
                <a16:creationId xmlns:a16="http://schemas.microsoft.com/office/drawing/2014/main" id="{1F2C37DA-3912-D7D8-C9BB-5D020749E8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8379" y="2873"/>
            <a:ext cx="2234571" cy="1109148"/>
          </a:xfrm>
          <a:prstGeom prst="rect">
            <a:avLst/>
          </a:prstGeom>
        </p:spPr>
      </p:pic>
    </p:spTree>
    <p:extLst>
      <p:ext uri="{BB962C8B-B14F-4D97-AF65-F5344CB8AC3E}">
        <p14:creationId xmlns:p14="http://schemas.microsoft.com/office/powerpoint/2010/main" val="209708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9"/>
            <a:ext cx="10972800" cy="1143000"/>
          </a:xfrm>
          <a:prstGeom prst="rect">
            <a:avLst/>
          </a:prstGeom>
        </p:spPr>
        <p:txBody>
          <a:bodyPr vert="horz"/>
          <a:lstStyle>
            <a:lvl1pPr algn="l">
              <a:defRPr sz="2792" b="1" i="0" baseline="0">
                <a:solidFill>
                  <a:srgbClr val="676C5F"/>
                </a:solidFill>
                <a:latin typeface="Arial"/>
                <a:cs typeface="Calibri (Headings)"/>
              </a:defRPr>
            </a:lvl1pPr>
          </a:lstStyle>
          <a:p>
            <a:r>
              <a:rPr lang="en-US"/>
              <a:t>Click to edit Master title style</a:t>
            </a:r>
          </a:p>
        </p:txBody>
      </p:sp>
      <p:sp>
        <p:nvSpPr>
          <p:cNvPr id="6" name="Rectangle 5"/>
          <p:cNvSpPr/>
          <p:nvPr userDrawn="1"/>
        </p:nvSpPr>
        <p:spPr>
          <a:xfrm>
            <a:off x="0" y="0"/>
            <a:ext cx="12192000" cy="540000"/>
          </a:xfrm>
          <a:prstGeom prst="rect">
            <a:avLst/>
          </a:prstGeom>
          <a:solidFill>
            <a:srgbClr val="676C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5"/>
          </a:p>
        </p:txBody>
      </p:sp>
      <p:sp>
        <p:nvSpPr>
          <p:cNvPr id="8" name="Text Placeholder 7"/>
          <p:cNvSpPr>
            <a:spLocks noGrp="1"/>
          </p:cNvSpPr>
          <p:nvPr>
            <p:ph type="body" sz="quarter" idx="12"/>
          </p:nvPr>
        </p:nvSpPr>
        <p:spPr>
          <a:xfrm>
            <a:off x="609601" y="2971802"/>
            <a:ext cx="9550400" cy="3384551"/>
          </a:xfrm>
          <a:prstGeom prst="rect">
            <a:avLst/>
          </a:prstGeom>
        </p:spPr>
        <p:txBody>
          <a:bodyPr vert="horz"/>
          <a:lstStyle>
            <a:lvl1pPr marL="0">
              <a:buFontTx/>
              <a:buNone/>
              <a:defRPr sz="1795" baseline="0">
                <a:solidFill>
                  <a:srgbClr val="676C5F"/>
                </a:solidFill>
                <a:latin typeface="Arial"/>
              </a:defRPr>
            </a:lvl1pPr>
            <a:lvl2pPr marL="0">
              <a:buFontTx/>
              <a:buNone/>
              <a:defRPr sz="1795" baseline="0">
                <a:solidFill>
                  <a:srgbClr val="676C5F"/>
                </a:solidFill>
                <a:latin typeface="Arial"/>
              </a:defRPr>
            </a:lvl2pPr>
            <a:lvl3pPr marL="0">
              <a:buFontTx/>
              <a:buNone/>
              <a:defRPr sz="1795" baseline="0">
                <a:solidFill>
                  <a:srgbClr val="676C5F"/>
                </a:solidFill>
                <a:latin typeface="Arial"/>
              </a:defRPr>
            </a:lvl3pPr>
            <a:lvl4pPr marL="0">
              <a:buFontTx/>
              <a:buNone/>
              <a:defRPr sz="1795" baseline="0">
                <a:solidFill>
                  <a:srgbClr val="676C5F"/>
                </a:solidFill>
                <a:latin typeface="Arial"/>
              </a:defRPr>
            </a:lvl4pPr>
            <a:lvl5pPr marL="0">
              <a:buFontTx/>
              <a:buNone/>
              <a:defRPr sz="1795" baseline="0">
                <a:solidFill>
                  <a:srgbClr val="676C5F"/>
                </a:solidFill>
                <a:latin typeface="Arial"/>
              </a:defRPr>
            </a:lvl5pPr>
          </a:lstStyle>
          <a:p>
            <a:pPr lvl="0"/>
            <a:r>
              <a:rPr lang="en-US"/>
              <a:t>Click to edit Master text styles</a:t>
            </a:r>
          </a:p>
        </p:txBody>
      </p:sp>
      <p:sp>
        <p:nvSpPr>
          <p:cNvPr id="10" name="Text Placeholder 9"/>
          <p:cNvSpPr>
            <a:spLocks noGrp="1"/>
          </p:cNvSpPr>
          <p:nvPr>
            <p:ph type="body" sz="quarter" idx="13"/>
          </p:nvPr>
        </p:nvSpPr>
        <p:spPr>
          <a:xfrm>
            <a:off x="609600" y="1989139"/>
            <a:ext cx="10972800" cy="677863"/>
          </a:xfrm>
          <a:prstGeom prst="rect">
            <a:avLst/>
          </a:prstGeom>
        </p:spPr>
        <p:txBody>
          <a:bodyPr vert="horz"/>
          <a:lstStyle>
            <a:lvl1pPr>
              <a:buFontTx/>
              <a:buNone/>
              <a:defRPr sz="2393" baseline="0">
                <a:solidFill>
                  <a:schemeClr val="bg1">
                    <a:lumMod val="65000"/>
                  </a:schemeClr>
                </a:solidFill>
                <a:latin typeface="Arial"/>
              </a:defRPr>
            </a:lvl1pPr>
            <a:lvl2pPr>
              <a:buFontTx/>
              <a:buNone/>
              <a:defRPr sz="2393" baseline="0">
                <a:solidFill>
                  <a:srgbClr val="6E9528"/>
                </a:solidFill>
                <a:latin typeface="Arial"/>
              </a:defRPr>
            </a:lvl2pPr>
            <a:lvl3pPr>
              <a:buFontTx/>
              <a:buNone/>
              <a:defRPr sz="2393" baseline="0">
                <a:solidFill>
                  <a:srgbClr val="6E9528"/>
                </a:solidFill>
                <a:latin typeface="Arial"/>
              </a:defRPr>
            </a:lvl3pPr>
            <a:lvl4pPr>
              <a:buFontTx/>
              <a:buNone/>
              <a:defRPr sz="2393" baseline="0">
                <a:solidFill>
                  <a:srgbClr val="6E9528"/>
                </a:solidFill>
                <a:latin typeface="Arial"/>
              </a:defRPr>
            </a:lvl4pPr>
            <a:lvl5pPr>
              <a:buFontTx/>
              <a:buNone/>
              <a:defRPr sz="2393" baseline="0">
                <a:solidFill>
                  <a:srgbClr val="6E9528"/>
                </a:solidFill>
                <a:latin typeface="Arial"/>
              </a:defRPr>
            </a:lvl5pPr>
          </a:lstStyle>
          <a:p>
            <a:pPr lvl="0"/>
            <a:r>
              <a:rPr lang="en-US"/>
              <a:t>Click to edit Master text styles</a:t>
            </a:r>
          </a:p>
        </p:txBody>
      </p:sp>
      <p:sp>
        <p:nvSpPr>
          <p:cNvPr id="9" name="Date Placeholder 3"/>
          <p:cNvSpPr>
            <a:spLocks noGrp="1"/>
          </p:cNvSpPr>
          <p:nvPr>
            <p:ph type="dt" sz="half" idx="2"/>
          </p:nvPr>
        </p:nvSpPr>
        <p:spPr>
          <a:xfrm>
            <a:off x="609600" y="6356352"/>
            <a:ext cx="7112000" cy="365125"/>
          </a:xfrm>
          <a:prstGeom prst="rect">
            <a:avLst/>
          </a:prstGeom>
        </p:spPr>
        <p:txBody>
          <a:bodyPr vert="horz" lIns="91440" tIns="45720" rIns="91440" bIns="45720" rtlCol="0" anchor="ctr"/>
          <a:lstStyle>
            <a:lvl1pPr algn="l">
              <a:defRPr sz="1097">
                <a:solidFill>
                  <a:srgbClr val="676C5F"/>
                </a:solidFill>
                <a:latin typeface="Arial"/>
                <a:cs typeface="Calibri (Body)"/>
              </a:defRPr>
            </a:lvl1pPr>
          </a:lstStyle>
          <a:p>
            <a:r>
              <a:rPr lang="en-US"/>
              <a:t>The Intergovernmental Platform on Biodiversity and Ecosystem Services </a:t>
            </a:r>
          </a:p>
        </p:txBody>
      </p:sp>
      <p:sp>
        <p:nvSpPr>
          <p:cNvPr id="11" name="Footer Placeholder 4"/>
          <p:cNvSpPr>
            <a:spLocks noGrp="1"/>
          </p:cNvSpPr>
          <p:nvPr>
            <p:ph type="ftr" sz="quarter" idx="3"/>
          </p:nvPr>
        </p:nvSpPr>
        <p:spPr>
          <a:xfrm>
            <a:off x="7721600" y="6356352"/>
            <a:ext cx="3860800" cy="365125"/>
          </a:xfrm>
          <a:prstGeom prst="rect">
            <a:avLst/>
          </a:prstGeom>
        </p:spPr>
        <p:txBody>
          <a:bodyPr vert="horz" lIns="91440" tIns="45720" rIns="91440" bIns="45720" rtlCol="0" anchor="ctr"/>
          <a:lstStyle>
            <a:lvl1pPr algn="r">
              <a:defRPr sz="1097" b="1" i="0">
                <a:solidFill>
                  <a:srgbClr val="676C5F"/>
                </a:solidFill>
                <a:latin typeface="Arial"/>
                <a:cs typeface="Calibri (Body)"/>
              </a:defRPr>
            </a:lvl1pPr>
          </a:lstStyle>
          <a:p>
            <a:r>
              <a:rPr lang="en-US"/>
              <a:t>www.ipbes.net</a:t>
            </a:r>
          </a:p>
        </p:txBody>
      </p:sp>
      <p:cxnSp>
        <p:nvCxnSpPr>
          <p:cNvPr id="12" name="Straight Connector 11"/>
          <p:cNvCxnSpPr/>
          <p:nvPr userDrawn="1"/>
        </p:nvCxnSpPr>
        <p:spPr>
          <a:xfrm>
            <a:off x="609600" y="6356351"/>
            <a:ext cx="109728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PBES Motif Bar GR.png"/>
          <p:cNvPicPr>
            <a:picLocks noChangeAspect="1"/>
          </p:cNvPicPr>
          <p:nvPr userDrawn="1"/>
        </p:nvPicPr>
        <p:blipFill>
          <a:blip r:embed="rId2"/>
          <a:stretch>
            <a:fillRect/>
          </a:stretch>
        </p:blipFill>
        <p:spPr>
          <a:xfrm>
            <a:off x="0" y="-8640"/>
            <a:ext cx="12192000" cy="548640"/>
          </a:xfrm>
          <a:prstGeom prst="rect">
            <a:avLst/>
          </a:prstGeom>
        </p:spPr>
      </p:pic>
    </p:spTree>
    <p:extLst>
      <p:ext uri="{BB962C8B-B14F-4D97-AF65-F5344CB8AC3E}">
        <p14:creationId xmlns:p14="http://schemas.microsoft.com/office/powerpoint/2010/main" val="3467835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Simple Statement (Color 1)">
    <p:spTree>
      <p:nvGrpSpPr>
        <p:cNvPr id="1" name=""/>
        <p:cNvGrpSpPr/>
        <p:nvPr/>
      </p:nvGrpSpPr>
      <p:grpSpPr>
        <a:xfrm>
          <a:off x="0" y="0"/>
          <a:ext cx="0" cy="0"/>
          <a:chOff x="0" y="0"/>
          <a:chExt cx="0" cy="0"/>
        </a:xfrm>
      </p:grpSpPr>
      <p:sp>
        <p:nvSpPr>
          <p:cNvPr id="11" name="Title Placeholder 2"/>
          <p:cNvSpPr>
            <a:spLocks noGrp="1"/>
          </p:cNvSpPr>
          <p:nvPr>
            <p:ph type="title" hasCustomPrompt="1"/>
          </p:nvPr>
        </p:nvSpPr>
        <p:spPr>
          <a:xfrm>
            <a:off x="838200" y="459471"/>
            <a:ext cx="10515600" cy="592816"/>
          </a:xfrm>
          <a:prstGeom prst="rect">
            <a:avLst/>
          </a:prstGeom>
        </p:spPr>
        <p:txBody>
          <a:bodyPr vert="horz" wrap="none" lIns="91440" tIns="45720" rIns="91440" bIns="45720" rtlCol="0" anchor="ctr">
            <a:normAutofit/>
          </a:bodyPr>
          <a:lstStyle>
            <a:lvl1pPr algn="l">
              <a:defRPr sz="3500" cap="none" baseline="0">
                <a:solidFill>
                  <a:schemeClr val="bg2">
                    <a:lumMod val="25000"/>
                  </a:schemeClr>
                </a:solidFill>
                <a:latin typeface="Calibri" panose="020F0502020204030204" pitchFamily="34" charset="0"/>
                <a:cs typeface="Calibri" panose="020F0502020204030204" pitchFamily="34" charset="0"/>
              </a:defRPr>
            </a:lvl1pPr>
          </a:lstStyle>
          <a:p>
            <a:r>
              <a:rPr lang="en-US"/>
              <a:t>Click to edit title</a:t>
            </a:r>
          </a:p>
        </p:txBody>
      </p:sp>
      <p:sp>
        <p:nvSpPr>
          <p:cNvPr id="4" name="Content Placeholder 3">
            <a:extLst>
              <a:ext uri="{FF2B5EF4-FFF2-40B4-BE49-F238E27FC236}">
                <a16:creationId xmlns:a16="http://schemas.microsoft.com/office/drawing/2014/main" id="{6FD5AD18-3C47-4042-AF5B-A4DBA550E186}"/>
              </a:ext>
            </a:extLst>
          </p:cNvPr>
          <p:cNvSpPr>
            <a:spLocks noGrp="1"/>
          </p:cNvSpPr>
          <p:nvPr>
            <p:ph sz="quarter" idx="16"/>
          </p:nvPr>
        </p:nvSpPr>
        <p:spPr>
          <a:xfrm>
            <a:off x="1590792" y="1703978"/>
            <a:ext cx="9010419" cy="388937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38650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2" y="1849350"/>
            <a:ext cx="10923588" cy="43720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a:xfrm>
            <a:off x="635002" y="1052513"/>
            <a:ext cx="10923588" cy="648000"/>
          </a:xfrm>
        </p:spPr>
        <p:txBody>
          <a:bodyPr/>
          <a:lstStyle/>
          <a:p>
            <a:r>
              <a:rPr lang="en-US"/>
              <a:t>Click to edit Master title style</a:t>
            </a:r>
            <a:endParaRPr lang="nl-NL"/>
          </a:p>
        </p:txBody>
      </p:sp>
    </p:spTree>
    <p:extLst>
      <p:ext uri="{BB962C8B-B14F-4D97-AF65-F5344CB8AC3E}">
        <p14:creationId xmlns:p14="http://schemas.microsoft.com/office/powerpoint/2010/main" val="170442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80C68-23B4-49A4-9298-AB03D391906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A7D3982-378A-42DB-815C-A8E747FD4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2BE0553-A5CA-4865-B1E8-7393D2E1D185}"/>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5" name="Fußzeilenplatzhalter 4">
            <a:extLst>
              <a:ext uri="{FF2B5EF4-FFF2-40B4-BE49-F238E27FC236}">
                <a16:creationId xmlns:a16="http://schemas.microsoft.com/office/drawing/2014/main" id="{3A662BC1-FF75-4276-8D05-C182556472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9AC595-8D10-4688-9A5C-9218103D5D9F}"/>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1260914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192"/>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60960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07DCF-EF8D-4E5A-9DC5-6E8C7A13582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DC2E727-2199-4DC4-852D-229D7018784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BEB42C5-E746-4580-9215-93CA63C09D7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E10D366-687C-49AA-88D9-2FA4280BB565}"/>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6" name="Fußzeilenplatzhalter 5">
            <a:extLst>
              <a:ext uri="{FF2B5EF4-FFF2-40B4-BE49-F238E27FC236}">
                <a16:creationId xmlns:a16="http://schemas.microsoft.com/office/drawing/2014/main" id="{37EFE0A0-A344-4F34-A51F-16370BA3B3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F40F72A-1DD4-4F54-85BE-8F25F68388AE}"/>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342280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124EF-B6C1-433D-A32F-02749EEFE78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EDFB065-9DE3-471F-85A3-8936A71FF6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4561439-B7AE-46F5-AB2F-3133B95D488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ECE2CE2-BBAA-46D2-B81B-EFDB360510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958ED9C-E5E3-44BF-8048-9B9D023766F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A75D993-7055-435D-83B1-F82823BFC4E1}"/>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8" name="Fußzeilenplatzhalter 7">
            <a:extLst>
              <a:ext uri="{FF2B5EF4-FFF2-40B4-BE49-F238E27FC236}">
                <a16:creationId xmlns:a16="http://schemas.microsoft.com/office/drawing/2014/main" id="{1ED64D62-C46A-43DF-891F-45D2FB014D9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F104F14-6E3F-4B2B-98AE-D17C6BB4B3D1}"/>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422190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7BD09-BACB-4728-B4B7-771093CC749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2CFF300-86E1-4DE9-BB15-B97ABA021366}"/>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4" name="Fußzeilenplatzhalter 3">
            <a:extLst>
              <a:ext uri="{FF2B5EF4-FFF2-40B4-BE49-F238E27FC236}">
                <a16:creationId xmlns:a16="http://schemas.microsoft.com/office/drawing/2014/main" id="{8170464B-4E3F-4CD5-B5A1-DF2C5E8A4F8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AA3424C-A64A-40EB-8D50-C2BA2D66392F}"/>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384390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566A3B-8F89-4A3B-AFEE-C6E7E1A7BD09}"/>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3" name="Fußzeilenplatzhalter 2">
            <a:extLst>
              <a:ext uri="{FF2B5EF4-FFF2-40B4-BE49-F238E27FC236}">
                <a16:creationId xmlns:a16="http://schemas.microsoft.com/office/drawing/2014/main" id="{64527DDE-1101-4697-9484-A8E501580B8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9D710FA-4856-44CC-8BA8-1161CD9E3CC5}"/>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186841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D6A79-AD87-49C5-A380-041F36AD8F5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A83C59-B276-41D2-8580-8E7175350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D21A252-D112-45BF-9543-B4DC0AE4F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04E6ED-9B0D-400E-8A5C-C7DC56F1D4D6}"/>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6" name="Fußzeilenplatzhalter 5">
            <a:extLst>
              <a:ext uri="{FF2B5EF4-FFF2-40B4-BE49-F238E27FC236}">
                <a16:creationId xmlns:a16="http://schemas.microsoft.com/office/drawing/2014/main" id="{CD834E39-DFA2-431B-8D72-7F2A369C451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D6D4796-4396-47A1-AF9D-1C30808436A5}"/>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420371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2B1F6-9F9B-4B62-89D9-711A9C5DBB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3E12F25-F695-4A5E-A9A2-1BF1C7E9D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5AD653C-9E37-483E-BFDC-A361461C2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03C704-3949-4EA2-AFDE-E3CAE8624318}"/>
              </a:ext>
            </a:extLst>
          </p:cNvPr>
          <p:cNvSpPr>
            <a:spLocks noGrp="1"/>
          </p:cNvSpPr>
          <p:nvPr>
            <p:ph type="dt" sz="half" idx="10"/>
          </p:nvPr>
        </p:nvSpPr>
        <p:spPr/>
        <p:txBody>
          <a:bodyPr/>
          <a:lstStyle/>
          <a:p>
            <a:fld id="{BADB7880-C0E5-453D-8EC7-680B1D07C2E3}" type="datetimeFigureOut">
              <a:rPr lang="de-DE" smtClean="0"/>
              <a:t>01.11.2022</a:t>
            </a:fld>
            <a:endParaRPr lang="de-DE"/>
          </a:p>
        </p:txBody>
      </p:sp>
      <p:sp>
        <p:nvSpPr>
          <p:cNvPr id="6" name="Fußzeilenplatzhalter 5">
            <a:extLst>
              <a:ext uri="{FF2B5EF4-FFF2-40B4-BE49-F238E27FC236}">
                <a16:creationId xmlns:a16="http://schemas.microsoft.com/office/drawing/2014/main" id="{FDF194F7-0586-4340-9269-3A605C04E2C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C11E34C-40D3-4B26-B89B-A041737B37B4}"/>
              </a:ext>
            </a:extLst>
          </p:cNvPr>
          <p:cNvSpPr>
            <a:spLocks noGrp="1"/>
          </p:cNvSpPr>
          <p:nvPr>
            <p:ph type="sldNum" sz="quarter" idx="12"/>
          </p:nvPr>
        </p:nvSpPr>
        <p:spPr/>
        <p:txBody>
          <a:bodyPr/>
          <a:lstStyle/>
          <a:p>
            <a:fld id="{AB8088A8-3B8B-4B97-8659-98D6AD1524F2}" type="slidenum">
              <a:rPr lang="de-DE" smtClean="0"/>
              <a:t>‹#›</a:t>
            </a:fld>
            <a:endParaRPr lang="de-DE"/>
          </a:p>
        </p:txBody>
      </p:sp>
    </p:spTree>
    <p:extLst>
      <p:ext uri="{BB962C8B-B14F-4D97-AF65-F5344CB8AC3E}">
        <p14:creationId xmlns:p14="http://schemas.microsoft.com/office/powerpoint/2010/main" val="411284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04914FB-EFC6-4F02-A87D-ED93B42C1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BCF6C7E-6D2C-44F6-A207-FC6532D648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2E826B-DD23-4606-B072-B2BC3BC98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B7880-C0E5-453D-8EC7-680B1D07C2E3}" type="datetimeFigureOut">
              <a:rPr lang="de-DE" smtClean="0"/>
              <a:t>01.11.2022</a:t>
            </a:fld>
            <a:endParaRPr lang="de-DE"/>
          </a:p>
        </p:txBody>
      </p:sp>
      <p:sp>
        <p:nvSpPr>
          <p:cNvPr id="5" name="Fußzeilenplatzhalter 4">
            <a:extLst>
              <a:ext uri="{FF2B5EF4-FFF2-40B4-BE49-F238E27FC236}">
                <a16:creationId xmlns:a16="http://schemas.microsoft.com/office/drawing/2014/main" id="{AD201877-5E89-4BF6-AEE4-C70BAA8B0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E1B5A416-6779-460F-9C92-95A9E0E8F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088A8-3B8B-4B97-8659-98D6AD1524F2}" type="slidenum">
              <a:rPr lang="de-DE" smtClean="0"/>
              <a:t>‹#›</a:t>
            </a:fld>
            <a:endParaRPr lang="de-DE"/>
          </a:p>
        </p:txBody>
      </p:sp>
      <p:pic>
        <p:nvPicPr>
          <p:cNvPr id="9" name="Picture 8" descr="Text&#10;&#10;Description automatically generated">
            <a:extLst>
              <a:ext uri="{FF2B5EF4-FFF2-40B4-BE49-F238E27FC236}">
                <a16:creationId xmlns:a16="http://schemas.microsoft.com/office/drawing/2014/main" id="{AB585B58-7407-3C3E-60CC-18CF6882F3D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00279" y="-256917"/>
            <a:ext cx="2234571" cy="1109148"/>
          </a:xfrm>
          <a:prstGeom prst="rect">
            <a:avLst/>
          </a:prstGeom>
        </p:spPr>
      </p:pic>
      <p:pic>
        <p:nvPicPr>
          <p:cNvPr id="10" name="Picture 9">
            <a:extLst>
              <a:ext uri="{FF2B5EF4-FFF2-40B4-BE49-F238E27FC236}">
                <a16:creationId xmlns:a16="http://schemas.microsoft.com/office/drawing/2014/main" id="{18BC2F9D-C06C-6A55-F590-74752672189E}"/>
              </a:ext>
            </a:extLst>
          </p:cNvPr>
          <p:cNvPicPr>
            <a:picLocks noChangeAspect="1"/>
          </p:cNvPicPr>
          <p:nvPr userDrawn="1"/>
        </p:nvPicPr>
        <p:blipFill>
          <a:blip r:embed="rId17"/>
          <a:stretch>
            <a:fillRect/>
          </a:stretch>
        </p:blipFill>
        <p:spPr>
          <a:xfrm>
            <a:off x="0" y="5865668"/>
            <a:ext cx="12192000" cy="981941"/>
          </a:xfrm>
          <a:prstGeom prst="rect">
            <a:avLst/>
          </a:prstGeom>
        </p:spPr>
      </p:pic>
    </p:spTree>
    <p:extLst>
      <p:ext uri="{BB962C8B-B14F-4D97-AF65-F5344CB8AC3E}">
        <p14:creationId xmlns:p14="http://schemas.microsoft.com/office/powerpoint/2010/main" val="3309731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30E20-B271-4FBF-B90C-1FD4BB10BF6A}"/>
              </a:ext>
            </a:extLst>
          </p:cNvPr>
          <p:cNvSpPr>
            <a:spLocks noGrp="1"/>
          </p:cNvSpPr>
          <p:nvPr>
            <p:ph type="title"/>
          </p:nvPr>
        </p:nvSpPr>
        <p:spPr>
          <a:xfrm>
            <a:off x="838200" y="488742"/>
            <a:ext cx="8486775" cy="695325"/>
          </a:xfrm>
          <a:prstGeom prst="rect">
            <a:avLst/>
          </a:prstGeom>
        </p:spPr>
        <p:txBody>
          <a:bodyPr vert="horz" lIns="91440" tIns="45720" rIns="91440" bIns="45720" rtlCol="0" anchor="ctr">
            <a:noAutofit/>
          </a:bodyPr>
          <a:lstStyle/>
          <a:p>
            <a:r>
              <a:rPr lang="en-US" sz="2000"/>
              <a:t>Enter title here…</a:t>
            </a:r>
            <a:endParaRPr lang="en-GB"/>
          </a:p>
        </p:txBody>
      </p:sp>
      <p:sp>
        <p:nvSpPr>
          <p:cNvPr id="3" name="Text Placeholder 2">
            <a:extLst>
              <a:ext uri="{FF2B5EF4-FFF2-40B4-BE49-F238E27FC236}">
                <a16:creationId xmlns:a16="http://schemas.microsoft.com/office/drawing/2014/main" id="{55C8884B-1248-4A98-BA80-7B8A24E2D48D}"/>
              </a:ext>
            </a:extLst>
          </p:cNvPr>
          <p:cNvSpPr>
            <a:spLocks noGrp="1"/>
          </p:cNvSpPr>
          <p:nvPr>
            <p:ph type="body" idx="1"/>
          </p:nvPr>
        </p:nvSpPr>
        <p:spPr>
          <a:xfrm>
            <a:off x="838200" y="1454564"/>
            <a:ext cx="10515600" cy="4283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76B53C-7989-4A52-95D9-9EE15D188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15619-4693-4F8B-991E-9A4F42491490}" type="datetime1">
              <a:rPr lang="en-GB" smtClean="0"/>
              <a:t>01/11/2022</a:t>
            </a:fld>
            <a:endParaRPr lang="en-GB"/>
          </a:p>
        </p:txBody>
      </p:sp>
      <p:sp>
        <p:nvSpPr>
          <p:cNvPr id="5" name="Footer Placeholder 4">
            <a:extLst>
              <a:ext uri="{FF2B5EF4-FFF2-40B4-BE49-F238E27FC236}">
                <a16:creationId xmlns:a16="http://schemas.microsoft.com/office/drawing/2014/main" id="{39897758-6174-4CF1-AE5F-910E66E9F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EF071E-7ED9-4A6D-8108-C20EAC339136}"/>
              </a:ext>
            </a:extLst>
          </p:cNvPr>
          <p:cNvSpPr>
            <a:spLocks noGrp="1"/>
          </p:cNvSpPr>
          <p:nvPr>
            <p:ph type="sldNum" sz="quarter" idx="4"/>
          </p:nvPr>
        </p:nvSpPr>
        <p:spPr>
          <a:xfrm>
            <a:off x="10946296" y="6356350"/>
            <a:ext cx="407504" cy="501650"/>
          </a:xfrm>
          <a:prstGeom prst="rect">
            <a:avLst/>
          </a:prstGeom>
          <a:solidFill>
            <a:srgbClr val="70ABB2"/>
          </a:solidFill>
        </p:spPr>
        <p:txBody>
          <a:bodyPr vert="horz" lIns="91440" tIns="45720" rIns="91440" bIns="45720" rtlCol="0" anchor="ctr"/>
          <a:lstStyle>
            <a:lvl1pPr algn="ctr">
              <a:defRPr sz="1200">
                <a:solidFill>
                  <a:schemeClr val="tx2"/>
                </a:solidFill>
              </a:defRPr>
            </a:lvl1pPr>
          </a:lstStyle>
          <a:p>
            <a:fld id="{E95E6CCF-D850-4818-8FBB-D14521AEB572}" type="slidenum">
              <a:rPr lang="en-GB" smtClean="0"/>
              <a:pPr/>
              <a:t>‹#›</a:t>
            </a:fld>
            <a:endParaRPr lang="en-GB"/>
          </a:p>
        </p:txBody>
      </p:sp>
      <p:pic>
        <p:nvPicPr>
          <p:cNvPr id="8" name="Picture 7" descr="Text&#10;&#10;Description automatically generated">
            <a:extLst>
              <a:ext uri="{FF2B5EF4-FFF2-40B4-BE49-F238E27FC236}">
                <a16:creationId xmlns:a16="http://schemas.microsoft.com/office/drawing/2014/main" id="{09D5939B-4EE6-4D8A-B336-DD28A1A57D3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462129" y="212188"/>
            <a:ext cx="2234571" cy="1109148"/>
          </a:xfrm>
          <a:prstGeom prst="rect">
            <a:avLst/>
          </a:prstGeom>
        </p:spPr>
      </p:pic>
    </p:spTree>
    <p:extLst>
      <p:ext uri="{BB962C8B-B14F-4D97-AF65-F5344CB8AC3E}">
        <p14:creationId xmlns:p14="http://schemas.microsoft.com/office/powerpoint/2010/main" val="683436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dt="0"/>
  <p:txStyles>
    <p:titleStyle>
      <a:lvl1pPr algn="l" defTabSz="914400" rtl="0" eaLnBrk="1" latinLnBrk="0" hangingPunct="1">
        <a:lnSpc>
          <a:spcPct val="90000"/>
        </a:lnSpc>
        <a:spcBef>
          <a:spcPct val="0"/>
        </a:spcBef>
        <a:buNone/>
        <a:defRPr sz="2000" kern="1200">
          <a:solidFill>
            <a:srgbClr val="013B69"/>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tif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42.jpeg"/><Relationship Id="rId1" Type="http://schemas.openxmlformats.org/officeDocument/2006/relationships/slideLayout" Target="../slideLayouts/slideLayout19.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13809-B9EA-4B2E-A904-ACCBD53C95D4}"/>
              </a:ext>
            </a:extLst>
          </p:cNvPr>
          <p:cNvSpPr>
            <a:spLocks noGrp="1"/>
          </p:cNvSpPr>
          <p:nvPr>
            <p:ph type="ctrTitle"/>
          </p:nvPr>
        </p:nvSpPr>
        <p:spPr>
          <a:xfrm>
            <a:off x="1524000" y="0"/>
            <a:ext cx="9144000" cy="2387600"/>
          </a:xfrm>
        </p:spPr>
        <p:txBody>
          <a:bodyPr>
            <a:normAutofit/>
          </a:bodyPr>
          <a:lstStyle/>
          <a:p>
            <a:r>
              <a:rPr lang="en-US" sz="6000">
                <a:effectLst/>
                <a:latin typeface="Arial" panose="020B0604020202020204" pitchFamily="34" charset="0"/>
                <a:ea typeface="Calibri" panose="020F0502020204030204" pitchFamily="34" charset="0"/>
              </a:rPr>
              <a:t>GEO-LDN</a:t>
            </a:r>
            <a:endParaRPr lang="de-DE"/>
          </a:p>
        </p:txBody>
      </p:sp>
      <p:sp>
        <p:nvSpPr>
          <p:cNvPr id="3" name="Untertitel 2">
            <a:extLst>
              <a:ext uri="{FF2B5EF4-FFF2-40B4-BE49-F238E27FC236}">
                <a16:creationId xmlns:a16="http://schemas.microsoft.com/office/drawing/2014/main" id="{1764F652-FE14-4CAB-AE3E-91B9A96E4037}"/>
              </a:ext>
            </a:extLst>
          </p:cNvPr>
          <p:cNvSpPr>
            <a:spLocks noGrp="1"/>
          </p:cNvSpPr>
          <p:nvPr>
            <p:ph type="subTitle" idx="1"/>
          </p:nvPr>
        </p:nvSpPr>
        <p:spPr>
          <a:xfrm>
            <a:off x="1524000" y="3128919"/>
            <a:ext cx="9144000" cy="1655762"/>
          </a:xfrm>
        </p:spPr>
        <p:txBody>
          <a:bodyPr>
            <a:normAutofit fontScale="92500" lnSpcReduction="10000"/>
          </a:bodyPr>
          <a:lstStyle/>
          <a:p>
            <a:r>
              <a:rPr lang="en-US" sz="2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GEO-LDN’s  federated capacity development approach</a:t>
            </a:r>
            <a:endParaRPr lang="en-US" sz="2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endParaRPr lang="en-US" sz="2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Amos T. Kabo-Bah</a:t>
            </a:r>
          </a:p>
          <a:p>
            <a:r>
              <a:rPr lang="en-US" sz="2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amos.kabobah@uenr.edu.gh</a:t>
            </a:r>
            <a:endParaRPr lang="en-US" sz="2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endParaRPr lang="de-DE" dirty="0"/>
          </a:p>
        </p:txBody>
      </p:sp>
      <p:pic>
        <p:nvPicPr>
          <p:cNvPr id="7" name="Grafik 6">
            <a:extLst>
              <a:ext uri="{FF2B5EF4-FFF2-40B4-BE49-F238E27FC236}">
                <a16:creationId xmlns:a16="http://schemas.microsoft.com/office/drawing/2014/main" id="{288D43C2-5CF5-415D-A90D-A20CECBB91F3}"/>
              </a:ext>
            </a:extLst>
          </p:cNvPr>
          <p:cNvPicPr>
            <a:picLocks noChangeAspect="1"/>
          </p:cNvPicPr>
          <p:nvPr/>
        </p:nvPicPr>
        <p:blipFill>
          <a:blip r:embed="rId3"/>
          <a:stretch>
            <a:fillRect/>
          </a:stretch>
        </p:blipFill>
        <p:spPr>
          <a:xfrm>
            <a:off x="0" y="-207536"/>
            <a:ext cx="12192000" cy="2861519"/>
          </a:xfrm>
          <a:prstGeom prst="rect">
            <a:avLst/>
          </a:prstGeom>
        </p:spPr>
      </p:pic>
    </p:spTree>
    <p:extLst>
      <p:ext uri="{BB962C8B-B14F-4D97-AF65-F5344CB8AC3E}">
        <p14:creationId xmlns:p14="http://schemas.microsoft.com/office/powerpoint/2010/main" val="127179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E76C-F64E-5726-56CC-997F2D2B2913}"/>
              </a:ext>
            </a:extLst>
          </p:cNvPr>
          <p:cNvSpPr>
            <a:spLocks noGrp="1"/>
          </p:cNvSpPr>
          <p:nvPr>
            <p:ph type="title"/>
          </p:nvPr>
        </p:nvSpPr>
        <p:spPr>
          <a:xfrm>
            <a:off x="471076" y="459718"/>
            <a:ext cx="10515600" cy="869841"/>
          </a:xfrm>
        </p:spPr>
        <p:txBody>
          <a:bodyPr/>
          <a:lstStyle/>
          <a:p>
            <a:r>
              <a:rPr lang="en-GB" dirty="0"/>
              <a:t>Course Structure</a:t>
            </a:r>
            <a:endParaRPr lang="en-GH" dirty="0"/>
          </a:p>
        </p:txBody>
      </p:sp>
      <p:graphicFrame>
        <p:nvGraphicFramePr>
          <p:cNvPr id="5" name="Content Placeholder 4">
            <a:extLst>
              <a:ext uri="{FF2B5EF4-FFF2-40B4-BE49-F238E27FC236}">
                <a16:creationId xmlns:a16="http://schemas.microsoft.com/office/drawing/2014/main" id="{F98A4B5B-497A-690B-F5AD-50CA7D1F8DA3}"/>
              </a:ext>
            </a:extLst>
          </p:cNvPr>
          <p:cNvGraphicFramePr>
            <a:graphicFrameLocks noGrp="1"/>
          </p:cNvGraphicFramePr>
          <p:nvPr>
            <p:ph sz="half" idx="1"/>
            <p:extLst>
              <p:ext uri="{D42A27DB-BD31-4B8C-83A1-F6EECF244321}">
                <p14:modId xmlns:p14="http://schemas.microsoft.com/office/powerpoint/2010/main" val="2415652623"/>
              </p:ext>
            </p:extLst>
          </p:nvPr>
        </p:nvGraphicFramePr>
        <p:xfrm>
          <a:off x="551792" y="1975943"/>
          <a:ext cx="4960883" cy="2858814"/>
        </p:xfrm>
        <a:graphic>
          <a:graphicData uri="http://schemas.openxmlformats.org/drawingml/2006/table">
            <a:tbl>
              <a:tblPr firstRow="1" firstCol="1" bandRow="1"/>
              <a:tblGrid>
                <a:gridCol w="4960883">
                  <a:extLst>
                    <a:ext uri="{9D8B030D-6E8A-4147-A177-3AD203B41FA5}">
                      <a16:colId xmlns:a16="http://schemas.microsoft.com/office/drawing/2014/main" val="3963858565"/>
                    </a:ext>
                  </a:extLst>
                </a:gridCol>
              </a:tblGrid>
              <a:tr h="476469">
                <a:tc>
                  <a:txBody>
                    <a:bodyPr/>
                    <a:lstStyle/>
                    <a:p>
                      <a:pPr algn="just" latinLnBrk="1">
                        <a:lnSpc>
                          <a:spcPct val="115000"/>
                        </a:lnSpc>
                        <a:spcAft>
                          <a:spcPts val="600"/>
                        </a:spcAft>
                        <a:tabLst>
                          <a:tab pos="942975" algn="l"/>
                        </a:tabLst>
                      </a:pPr>
                      <a:r>
                        <a:rPr lang="en-US" sz="1400">
                          <a:solidFill>
                            <a:srgbClr val="000000"/>
                          </a:solidFill>
                          <a:effectLst/>
                          <a:latin typeface="Times New Roman" panose="02020603050405020304" pitchFamily="18" charset="0"/>
                          <a:ea typeface="Times New Roman" panose="02020603050405020304" pitchFamily="18" charset="0"/>
                        </a:rPr>
                        <a:t>Land Tenure and Administration</a:t>
                      </a:r>
                      <a:endParaRPr lang="en-GH" sz="140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508979"/>
                  </a:ext>
                </a:extLst>
              </a:tr>
              <a:tr h="476469">
                <a:tc>
                  <a:txBody>
                    <a:bodyPr/>
                    <a:lstStyle/>
                    <a:p>
                      <a:pPr algn="just" latinLnBrk="1">
                        <a:lnSpc>
                          <a:spcPct val="115000"/>
                        </a:lnSpc>
                        <a:spcAft>
                          <a:spcPts val="600"/>
                        </a:spcAft>
                      </a:pPr>
                      <a:r>
                        <a:rPr lang="en-US" sz="1400">
                          <a:solidFill>
                            <a:srgbClr val="000000"/>
                          </a:solidFill>
                          <a:effectLst/>
                          <a:latin typeface="Times New Roman" panose="02020603050405020304" pitchFamily="18" charset="0"/>
                          <a:ea typeface="Times New Roman" panose="02020603050405020304" pitchFamily="18" charset="0"/>
                        </a:rPr>
                        <a:t>Land Degradation </a:t>
                      </a:r>
                      <a:r>
                        <a:rPr lang="en-US" sz="1400">
                          <a:solidFill>
                            <a:srgbClr val="000000"/>
                          </a:solidFill>
                          <a:effectLst/>
                          <a:latin typeface="Times New Roman" panose="02020603050405020304" pitchFamily="18" charset="0"/>
                          <a:ea typeface="Calibri" panose="020F0502020204030204" pitchFamily="34" charset="0"/>
                        </a:rPr>
                        <a:t>Neutrality</a:t>
                      </a:r>
                      <a:r>
                        <a:rPr lang="en-US" sz="1400">
                          <a:solidFill>
                            <a:srgbClr val="000000"/>
                          </a:solidFill>
                          <a:effectLst/>
                          <a:latin typeface="Times New Roman" panose="02020603050405020304" pitchFamily="18" charset="0"/>
                          <a:ea typeface="Times New Roman" panose="02020603050405020304" pitchFamily="18" charset="0"/>
                        </a:rPr>
                        <a:t> </a:t>
                      </a:r>
                      <a:endParaRPr lang="en-GH" sz="140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028858"/>
                  </a:ext>
                </a:extLst>
              </a:tr>
              <a:tr h="476469">
                <a:tc>
                  <a:txBody>
                    <a:bodyPr/>
                    <a:lstStyle/>
                    <a:p>
                      <a:pPr algn="just">
                        <a:lnSpc>
                          <a:spcPct val="115000"/>
                        </a:lnSpc>
                        <a:spcAft>
                          <a:spcPts val="600"/>
                        </a:spcAft>
                      </a:pPr>
                      <a:r>
                        <a:rPr lang="en-US" sz="1400">
                          <a:solidFill>
                            <a:srgbClr val="000000"/>
                          </a:solidFill>
                          <a:effectLst/>
                          <a:latin typeface="Times New Roman" panose="02020603050405020304" pitchFamily="18" charset="0"/>
                          <a:ea typeface="Calibri" panose="020F0502020204030204" pitchFamily="34" charset="0"/>
                        </a:rPr>
                        <a:t>Techniques for Degraded Land</a:t>
                      </a:r>
                      <a:r>
                        <a:rPr lang="en-US" sz="1400">
                          <a:solidFill>
                            <a:srgbClr val="000000"/>
                          </a:solidFill>
                          <a:effectLst/>
                          <a:latin typeface="Times New Roman" panose="02020603050405020304" pitchFamily="18" charset="0"/>
                          <a:ea typeface="Times New Roman" panose="02020603050405020304" pitchFamily="18" charset="0"/>
                        </a:rPr>
                        <a:t> Rehabilitation</a:t>
                      </a:r>
                      <a:endParaRPr lang="en-GH" sz="140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024315"/>
                  </a:ext>
                </a:extLst>
              </a:tr>
              <a:tr h="476469">
                <a:tc>
                  <a:txBody>
                    <a:bodyPr/>
                    <a:lstStyle/>
                    <a:p>
                      <a:pPr algn="just" latinLnBrk="1">
                        <a:lnSpc>
                          <a:spcPct val="115000"/>
                        </a:lnSpc>
                        <a:spcAft>
                          <a:spcPts val="600"/>
                        </a:spcAft>
                      </a:pPr>
                      <a:r>
                        <a:rPr lang="en-GB" sz="1400">
                          <a:solidFill>
                            <a:srgbClr val="000000"/>
                          </a:solidFill>
                          <a:effectLst/>
                          <a:latin typeface="Times New Roman" panose="02020603050405020304" pitchFamily="18" charset="0"/>
                          <a:ea typeface="Times New Roman" panose="02020603050405020304" pitchFamily="18" charset="0"/>
                        </a:rPr>
                        <a:t>Introduction to Geographic Information Systems</a:t>
                      </a:r>
                      <a:endParaRPr lang="en-GH" sz="140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325631"/>
                  </a:ext>
                </a:extLst>
              </a:tr>
              <a:tr h="476469">
                <a:tc>
                  <a:txBody>
                    <a:bodyPr/>
                    <a:lstStyle/>
                    <a:p>
                      <a:pPr algn="just" latinLnBrk="1">
                        <a:lnSpc>
                          <a:spcPct val="115000"/>
                        </a:lnSpc>
                        <a:spcAft>
                          <a:spcPts val="600"/>
                        </a:spcAft>
                      </a:pPr>
                      <a:r>
                        <a:rPr lang="en-GB" sz="1400">
                          <a:solidFill>
                            <a:srgbClr val="000000"/>
                          </a:solidFill>
                          <a:effectLst/>
                          <a:latin typeface="Times New Roman" panose="02020603050405020304" pitchFamily="18" charset="0"/>
                          <a:ea typeface="Times New Roman" panose="02020603050405020304" pitchFamily="18" charset="0"/>
                        </a:rPr>
                        <a:t>Introduction to Remote Sensing</a:t>
                      </a:r>
                      <a:endParaRPr lang="en-GH" sz="140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0787"/>
                  </a:ext>
                </a:extLst>
              </a:tr>
              <a:tr h="476469">
                <a:tc>
                  <a:txBody>
                    <a:bodyPr/>
                    <a:lstStyle/>
                    <a:p>
                      <a:pPr algn="just" latinLnBrk="1">
                        <a:lnSpc>
                          <a:spcPct val="115000"/>
                        </a:lnSpc>
                        <a:spcAft>
                          <a:spcPts val="600"/>
                        </a:spcAft>
                      </a:pPr>
                      <a:r>
                        <a:rPr lang="en-GB" sz="1400" dirty="0">
                          <a:solidFill>
                            <a:srgbClr val="000000"/>
                          </a:solidFill>
                          <a:effectLst/>
                          <a:latin typeface="Times New Roman" panose="02020603050405020304" pitchFamily="18" charset="0"/>
                          <a:ea typeface="Times New Roman" panose="02020603050405020304" pitchFamily="18" charset="0"/>
                        </a:rPr>
                        <a:t>Python Programming</a:t>
                      </a:r>
                      <a:endParaRPr lang="en-GH" sz="1400" dirty="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896613"/>
                  </a:ext>
                </a:extLst>
              </a:tr>
            </a:tbl>
          </a:graphicData>
        </a:graphic>
      </p:graphicFrame>
      <p:graphicFrame>
        <p:nvGraphicFramePr>
          <p:cNvPr id="6" name="Table 5">
            <a:extLst>
              <a:ext uri="{FF2B5EF4-FFF2-40B4-BE49-F238E27FC236}">
                <a16:creationId xmlns:a16="http://schemas.microsoft.com/office/drawing/2014/main" id="{2544F920-0755-A494-6FAA-CD7E39A3370A}"/>
              </a:ext>
            </a:extLst>
          </p:cNvPr>
          <p:cNvGraphicFramePr>
            <a:graphicFrameLocks noGrp="1"/>
          </p:cNvGraphicFramePr>
          <p:nvPr>
            <p:extLst>
              <p:ext uri="{D42A27DB-BD31-4B8C-83A1-F6EECF244321}">
                <p14:modId xmlns:p14="http://schemas.microsoft.com/office/powerpoint/2010/main" val="289851125"/>
              </p:ext>
            </p:extLst>
          </p:nvPr>
        </p:nvGraphicFramePr>
        <p:xfrm>
          <a:off x="5754414" y="1975943"/>
          <a:ext cx="5599385" cy="2928184"/>
        </p:xfrm>
        <a:graphic>
          <a:graphicData uri="http://schemas.openxmlformats.org/drawingml/2006/table">
            <a:tbl>
              <a:tblPr firstRow="1" firstCol="1" bandRow="1"/>
              <a:tblGrid>
                <a:gridCol w="5599385">
                  <a:extLst>
                    <a:ext uri="{9D8B030D-6E8A-4147-A177-3AD203B41FA5}">
                      <a16:colId xmlns:a16="http://schemas.microsoft.com/office/drawing/2014/main" val="265974159"/>
                    </a:ext>
                  </a:extLst>
                </a:gridCol>
              </a:tblGrid>
              <a:tr h="357352">
                <a:tc>
                  <a:txBody>
                    <a:bodyPr/>
                    <a:lstStyle/>
                    <a:p>
                      <a:pPr algn="just" latinLnBrk="1">
                        <a:lnSpc>
                          <a:spcPct val="115000"/>
                        </a:lnSpc>
                        <a:spcAft>
                          <a:spcPts val="600"/>
                        </a:spcAft>
                        <a:tabLst>
                          <a:tab pos="942975" algn="l"/>
                        </a:tabLst>
                      </a:pPr>
                      <a:r>
                        <a:rPr lang="en-GB" sz="1800" dirty="0">
                          <a:solidFill>
                            <a:srgbClr val="000000"/>
                          </a:solidFill>
                          <a:effectLst/>
                          <a:latin typeface="Times New Roman" panose="02020603050405020304" pitchFamily="18" charset="0"/>
                          <a:ea typeface="Times New Roman" panose="02020603050405020304" pitchFamily="18" charset="0"/>
                        </a:rPr>
                        <a:t>Advanced Research Methods</a:t>
                      </a:r>
                      <a:endParaRPr lang="en-GH" sz="1800" dirty="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284665"/>
                  </a:ext>
                </a:extLst>
              </a:tr>
              <a:tr h="357352">
                <a:tc>
                  <a:txBody>
                    <a:bodyPr/>
                    <a:lstStyle/>
                    <a:p>
                      <a:pPr algn="just" latinLnBrk="1">
                        <a:lnSpc>
                          <a:spcPct val="115000"/>
                        </a:lnSpc>
                        <a:spcAft>
                          <a:spcPts val="600"/>
                        </a:spcAft>
                      </a:pPr>
                      <a:r>
                        <a:rPr lang="en-US" sz="1800">
                          <a:solidFill>
                            <a:srgbClr val="000000"/>
                          </a:solidFill>
                          <a:effectLst/>
                          <a:latin typeface="Times New Roman" panose="02020603050405020304" pitchFamily="18" charset="0"/>
                          <a:ea typeface="Calibri" panose="020F0502020204030204" pitchFamily="34" charset="0"/>
                        </a:rPr>
                        <a:t>Methods for Monitoring &amp; Mapping Land Degradation</a:t>
                      </a:r>
                      <a:endParaRPr lang="en-GH" sz="180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234689"/>
                  </a:ext>
                </a:extLst>
              </a:tr>
              <a:tr h="357352">
                <a:tc>
                  <a:txBody>
                    <a:bodyPr/>
                    <a:lstStyle/>
                    <a:p>
                      <a:pPr algn="just">
                        <a:lnSpc>
                          <a:spcPct val="115000"/>
                        </a:lnSpc>
                        <a:spcAft>
                          <a:spcPts val="600"/>
                        </a:spcAft>
                      </a:pPr>
                      <a:r>
                        <a:rPr lang="en-GB" sz="1800">
                          <a:solidFill>
                            <a:srgbClr val="000000"/>
                          </a:solidFill>
                          <a:effectLst/>
                          <a:latin typeface="Times New Roman" panose="02020603050405020304" pitchFamily="18" charset="0"/>
                          <a:ea typeface="Times New Roman" panose="02020603050405020304" pitchFamily="18" charset="0"/>
                        </a:rPr>
                        <a:t>Advance Geographic Information Systems</a:t>
                      </a:r>
                      <a:endParaRPr lang="en-GH" sz="180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850813"/>
                  </a:ext>
                </a:extLst>
              </a:tr>
              <a:tr h="357352">
                <a:tc>
                  <a:txBody>
                    <a:bodyPr/>
                    <a:lstStyle/>
                    <a:p>
                      <a:pPr algn="just" latinLnBrk="1">
                        <a:lnSpc>
                          <a:spcPct val="115000"/>
                        </a:lnSpc>
                        <a:spcAft>
                          <a:spcPts val="600"/>
                        </a:spcAft>
                      </a:pPr>
                      <a:r>
                        <a:rPr lang="en-GB" sz="1800">
                          <a:solidFill>
                            <a:srgbClr val="000000"/>
                          </a:solidFill>
                          <a:effectLst/>
                          <a:latin typeface="Times New Roman" panose="02020603050405020304" pitchFamily="18" charset="0"/>
                          <a:ea typeface="Times New Roman" panose="02020603050405020304" pitchFamily="18" charset="0"/>
                        </a:rPr>
                        <a:t>R Programming</a:t>
                      </a:r>
                      <a:endParaRPr lang="en-GH" sz="180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357708"/>
                  </a:ext>
                </a:extLst>
              </a:tr>
              <a:tr h="357352">
                <a:tc>
                  <a:txBody>
                    <a:bodyPr/>
                    <a:lstStyle/>
                    <a:p>
                      <a:pPr algn="just" latinLnBrk="1">
                        <a:lnSpc>
                          <a:spcPct val="115000"/>
                        </a:lnSpc>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rPr>
                        <a:t>Land use Planning and Management</a:t>
                      </a:r>
                      <a:endParaRPr lang="en-GH" sz="1800" dirty="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883292"/>
                  </a:ext>
                </a:extLst>
              </a:tr>
              <a:tr h="357352">
                <a:tc>
                  <a:txBody>
                    <a:bodyPr/>
                    <a:lstStyle/>
                    <a:p>
                      <a:pPr algn="just" latinLnBrk="1">
                        <a:lnSpc>
                          <a:spcPct val="115000"/>
                        </a:lnSpc>
                        <a:spcAft>
                          <a:spcPts val="600"/>
                        </a:spcAft>
                      </a:pPr>
                      <a:r>
                        <a:rPr lang="en-US" sz="1800">
                          <a:solidFill>
                            <a:srgbClr val="000000"/>
                          </a:solidFill>
                          <a:effectLst/>
                          <a:latin typeface="Times New Roman" panose="02020603050405020304" pitchFamily="18" charset="0"/>
                          <a:ea typeface="Times New Roman" panose="02020603050405020304" pitchFamily="18" charset="0"/>
                        </a:rPr>
                        <a:t>Gender and Land Management</a:t>
                      </a:r>
                      <a:endParaRPr lang="en-GH" sz="180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492337"/>
                  </a:ext>
                </a:extLst>
              </a:tr>
              <a:tr h="357352">
                <a:tc>
                  <a:txBody>
                    <a:bodyPr/>
                    <a:lstStyle/>
                    <a:p>
                      <a:pPr algn="just" latinLnBrk="1">
                        <a:lnSpc>
                          <a:spcPct val="115000"/>
                        </a:lnSpc>
                        <a:spcAft>
                          <a:spcPts val="600"/>
                        </a:spcAft>
                      </a:pPr>
                      <a:r>
                        <a:rPr lang="en-GB" sz="1800" dirty="0">
                          <a:solidFill>
                            <a:srgbClr val="000000"/>
                          </a:solidFill>
                          <a:effectLst/>
                          <a:latin typeface="Times New Roman" panose="02020603050405020304" pitchFamily="18" charset="0"/>
                          <a:ea typeface="Times New Roman" panose="02020603050405020304" pitchFamily="18" charset="0"/>
                        </a:rPr>
                        <a:t>Disaster Risk Management</a:t>
                      </a:r>
                      <a:endParaRPr lang="en-GH" sz="1800" dirty="0">
                        <a:solidFill>
                          <a:srgbClr val="000000"/>
                        </a:solidFill>
                        <a:effectLst/>
                        <a:latin typeface="Times New Roman" panose="02020603050405020304" pitchFamily="18" charset="0"/>
                        <a:ea typeface="ヒラギノ角ゴ Pro W3"/>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285752"/>
                  </a:ext>
                </a:extLst>
              </a:tr>
              <a:tr h="357352">
                <a:tc>
                  <a:txBody>
                    <a:bodyPr/>
                    <a:lstStyle/>
                    <a:p>
                      <a:endParaRPr lang="en-GH" sz="2800" dirty="0"/>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677012"/>
                  </a:ext>
                </a:extLst>
              </a:tr>
            </a:tbl>
          </a:graphicData>
        </a:graphic>
      </p:graphicFrame>
      <p:sp>
        <p:nvSpPr>
          <p:cNvPr id="7" name="TextBox 6">
            <a:extLst>
              <a:ext uri="{FF2B5EF4-FFF2-40B4-BE49-F238E27FC236}">
                <a16:creationId xmlns:a16="http://schemas.microsoft.com/office/drawing/2014/main" id="{C6819437-E46E-83AE-7EAB-3EC561C803CF}"/>
              </a:ext>
            </a:extLst>
          </p:cNvPr>
          <p:cNvSpPr txBox="1"/>
          <p:nvPr/>
        </p:nvSpPr>
        <p:spPr>
          <a:xfrm>
            <a:off x="471075" y="1554479"/>
            <a:ext cx="3310759" cy="369332"/>
          </a:xfrm>
          <a:prstGeom prst="rect">
            <a:avLst/>
          </a:prstGeom>
          <a:noFill/>
        </p:spPr>
        <p:txBody>
          <a:bodyPr wrap="square" rtlCol="0">
            <a:spAutoFit/>
          </a:bodyPr>
          <a:lstStyle/>
          <a:p>
            <a:r>
              <a:rPr lang="en-GB" dirty="0"/>
              <a:t>First Year - First Semester </a:t>
            </a:r>
            <a:endParaRPr lang="en-GH" dirty="0"/>
          </a:p>
        </p:txBody>
      </p:sp>
      <p:sp>
        <p:nvSpPr>
          <p:cNvPr id="8" name="TextBox 7">
            <a:extLst>
              <a:ext uri="{FF2B5EF4-FFF2-40B4-BE49-F238E27FC236}">
                <a16:creationId xmlns:a16="http://schemas.microsoft.com/office/drawing/2014/main" id="{05114C39-2049-5812-DDD6-AA4222243A14}"/>
              </a:ext>
            </a:extLst>
          </p:cNvPr>
          <p:cNvSpPr txBox="1"/>
          <p:nvPr/>
        </p:nvSpPr>
        <p:spPr>
          <a:xfrm>
            <a:off x="5657931" y="1560785"/>
            <a:ext cx="3310759" cy="369332"/>
          </a:xfrm>
          <a:prstGeom prst="rect">
            <a:avLst/>
          </a:prstGeom>
          <a:noFill/>
        </p:spPr>
        <p:txBody>
          <a:bodyPr wrap="square" rtlCol="0">
            <a:spAutoFit/>
          </a:bodyPr>
          <a:lstStyle/>
          <a:p>
            <a:r>
              <a:rPr lang="en-GB" dirty="0"/>
              <a:t>First Year -Second Semester </a:t>
            </a:r>
            <a:endParaRPr lang="en-GH" dirty="0"/>
          </a:p>
        </p:txBody>
      </p:sp>
      <p:sp>
        <p:nvSpPr>
          <p:cNvPr id="11" name="TextBox 10">
            <a:extLst>
              <a:ext uri="{FF2B5EF4-FFF2-40B4-BE49-F238E27FC236}">
                <a16:creationId xmlns:a16="http://schemas.microsoft.com/office/drawing/2014/main" id="{E5736956-5EB7-211E-893D-73982376F450}"/>
              </a:ext>
            </a:extLst>
          </p:cNvPr>
          <p:cNvSpPr txBox="1"/>
          <p:nvPr/>
        </p:nvSpPr>
        <p:spPr>
          <a:xfrm>
            <a:off x="471075" y="5023944"/>
            <a:ext cx="7452233" cy="369332"/>
          </a:xfrm>
          <a:prstGeom prst="rect">
            <a:avLst/>
          </a:prstGeom>
          <a:noFill/>
        </p:spPr>
        <p:txBody>
          <a:bodyPr wrap="none" rtlCol="0">
            <a:spAutoFit/>
          </a:bodyPr>
          <a:lstStyle/>
          <a:p>
            <a:r>
              <a:rPr lang="en-GB" dirty="0"/>
              <a:t>Second Year – Research Work/Internship/Thesis/Term Paper- MSc/MPhil</a:t>
            </a:r>
            <a:endParaRPr lang="en-GH" dirty="0"/>
          </a:p>
        </p:txBody>
      </p:sp>
      <p:sp>
        <p:nvSpPr>
          <p:cNvPr id="12" name="TextBox 11">
            <a:extLst>
              <a:ext uri="{FF2B5EF4-FFF2-40B4-BE49-F238E27FC236}">
                <a16:creationId xmlns:a16="http://schemas.microsoft.com/office/drawing/2014/main" id="{9E1205FA-538B-1CFF-6B2F-7B9C81090D40}"/>
              </a:ext>
            </a:extLst>
          </p:cNvPr>
          <p:cNvSpPr txBox="1"/>
          <p:nvPr/>
        </p:nvSpPr>
        <p:spPr>
          <a:xfrm>
            <a:off x="471075" y="5393276"/>
            <a:ext cx="5408981" cy="369332"/>
          </a:xfrm>
          <a:prstGeom prst="rect">
            <a:avLst/>
          </a:prstGeom>
          <a:noFill/>
        </p:spPr>
        <p:txBody>
          <a:bodyPr wrap="none" rtlCol="0">
            <a:spAutoFit/>
          </a:bodyPr>
          <a:lstStyle/>
          <a:p>
            <a:r>
              <a:rPr lang="en-GB" dirty="0"/>
              <a:t>Third Year – Research Work/Internship/Thesis - PhD</a:t>
            </a:r>
            <a:endParaRPr lang="en-GH" dirty="0"/>
          </a:p>
        </p:txBody>
      </p:sp>
    </p:spTree>
    <p:extLst>
      <p:ext uri="{BB962C8B-B14F-4D97-AF65-F5344CB8AC3E}">
        <p14:creationId xmlns:p14="http://schemas.microsoft.com/office/powerpoint/2010/main" val="296832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6AE6-267E-CE99-8F0E-58ED4CB246B1}"/>
              </a:ext>
            </a:extLst>
          </p:cNvPr>
          <p:cNvSpPr>
            <a:spLocks noGrp="1"/>
          </p:cNvSpPr>
          <p:nvPr>
            <p:ph type="title"/>
          </p:nvPr>
        </p:nvSpPr>
        <p:spPr/>
        <p:txBody>
          <a:bodyPr>
            <a:normAutofit/>
          </a:bodyPr>
          <a:lstStyle/>
          <a:p>
            <a:r>
              <a:rPr lang="en-GB" b="1" dirty="0">
                <a:solidFill>
                  <a:schemeClr val="accent1">
                    <a:lumMod val="50000"/>
                  </a:schemeClr>
                </a:solidFill>
                <a:latin typeface="Calibri" panose="020F0502020204030204" pitchFamily="34" charset="0"/>
                <a:cs typeface="Calibri" panose="020F0502020204030204" pitchFamily="34" charset="0"/>
              </a:rPr>
              <a:t>International Post-graduate </a:t>
            </a:r>
            <a:br>
              <a:rPr lang="en-GB" b="1" dirty="0">
                <a:solidFill>
                  <a:schemeClr val="accent1">
                    <a:lumMod val="50000"/>
                  </a:schemeClr>
                </a:solidFill>
                <a:latin typeface="Calibri" panose="020F0502020204030204" pitchFamily="34" charset="0"/>
                <a:cs typeface="Calibri" panose="020F0502020204030204" pitchFamily="34" charset="0"/>
              </a:rPr>
            </a:br>
            <a:r>
              <a:rPr lang="en-GB" b="1" dirty="0">
                <a:solidFill>
                  <a:schemeClr val="accent1">
                    <a:lumMod val="50000"/>
                  </a:schemeClr>
                </a:solidFill>
                <a:latin typeface="Calibri" panose="020F0502020204030204" pitchFamily="34" charset="0"/>
                <a:cs typeface="Calibri" panose="020F0502020204030204" pitchFamily="34" charset="0"/>
              </a:rPr>
              <a:t>Programme on LDN</a:t>
            </a:r>
            <a:endParaRPr lang="en-GH" b="1" dirty="0">
              <a:solidFill>
                <a:schemeClr val="accent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2688497-C559-41E4-FCA7-14186C9477F8}"/>
              </a:ext>
            </a:extLst>
          </p:cNvPr>
          <p:cNvSpPr>
            <a:spLocks noGrp="1"/>
          </p:cNvSpPr>
          <p:nvPr>
            <p:ph sz="half" idx="1"/>
          </p:nvPr>
        </p:nvSpPr>
        <p:spPr>
          <a:xfrm>
            <a:off x="890153" y="1643784"/>
            <a:ext cx="5531427" cy="4351338"/>
          </a:xfrm>
        </p:spPr>
        <p:txBody>
          <a:bodyPr/>
          <a:lstStyle/>
          <a:p>
            <a:r>
              <a:rPr lang="en-GB" dirty="0">
                <a:solidFill>
                  <a:srgbClr val="004C8A"/>
                </a:solidFill>
                <a:latin typeface="Calibri" panose="020F0502020204030204" pitchFamily="34" charset="0"/>
                <a:cs typeface="Calibri" panose="020F0502020204030204" pitchFamily="34" charset="0"/>
              </a:rPr>
              <a:t>MSc/MPhil/PhD will undertake one year of taught course </a:t>
            </a:r>
          </a:p>
          <a:p>
            <a:r>
              <a:rPr lang="en-GB" dirty="0">
                <a:solidFill>
                  <a:srgbClr val="004C8A"/>
                </a:solidFill>
                <a:latin typeface="Calibri" panose="020F0502020204030204" pitchFamily="34" charset="0"/>
                <a:cs typeface="Calibri" panose="020F0502020204030204" pitchFamily="34" charset="0"/>
              </a:rPr>
              <a:t>Mandatory internship of one to 3 months in another institution</a:t>
            </a:r>
          </a:p>
          <a:p>
            <a:r>
              <a:rPr lang="en-GB" dirty="0">
                <a:solidFill>
                  <a:srgbClr val="004C8A"/>
                </a:solidFill>
                <a:latin typeface="Calibri" panose="020F0502020204030204" pitchFamily="34" charset="0"/>
                <a:cs typeface="Calibri" panose="020F0502020204030204" pitchFamily="34" charset="0"/>
              </a:rPr>
              <a:t>MSc/MPhil – 2 years </a:t>
            </a:r>
          </a:p>
          <a:p>
            <a:r>
              <a:rPr lang="en-GB" dirty="0">
                <a:solidFill>
                  <a:srgbClr val="004C8A"/>
                </a:solidFill>
                <a:latin typeface="Calibri" panose="020F0502020204030204" pitchFamily="34" charset="0"/>
                <a:cs typeface="Calibri" panose="020F0502020204030204" pitchFamily="34" charset="0"/>
              </a:rPr>
              <a:t>PhD – 3 Years</a:t>
            </a:r>
          </a:p>
          <a:p>
            <a:r>
              <a:rPr lang="en-GB" dirty="0">
                <a:solidFill>
                  <a:srgbClr val="004C8A"/>
                </a:solidFill>
                <a:latin typeface="Calibri" panose="020F0502020204030204" pitchFamily="34" charset="0"/>
                <a:cs typeface="Calibri" panose="020F0502020204030204" pitchFamily="34" charset="0"/>
              </a:rPr>
              <a:t>Programme starts January 2023</a:t>
            </a:r>
          </a:p>
          <a:p>
            <a:r>
              <a:rPr lang="en-GB" b="1" dirty="0">
                <a:solidFill>
                  <a:srgbClr val="004C8A"/>
                </a:solidFill>
                <a:latin typeface="Calibri" panose="020F0502020204030204" pitchFamily="34" charset="0"/>
                <a:cs typeface="Calibri" panose="020F0502020204030204" pitchFamily="34" charset="0"/>
              </a:rPr>
              <a:t>Announcements to be opened in November ending 2022</a:t>
            </a:r>
            <a:endParaRPr lang="en-GH" b="1" dirty="0">
              <a:solidFill>
                <a:srgbClr val="004C8A"/>
              </a:solidFill>
              <a:latin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56E71B3C-9560-4B4C-4006-169A258AD996}"/>
              </a:ext>
            </a:extLst>
          </p:cNvPr>
          <p:cNvSpPr txBox="1">
            <a:spLocks/>
          </p:cNvSpPr>
          <p:nvPr/>
        </p:nvSpPr>
        <p:spPr>
          <a:xfrm>
            <a:off x="6367967" y="1690688"/>
            <a:ext cx="55314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4C8A"/>
                </a:solidFill>
                <a:latin typeface="Calibri" panose="020F0502020204030204" pitchFamily="34" charset="0"/>
                <a:cs typeface="Calibri" panose="020F0502020204030204" pitchFamily="34" charset="0"/>
              </a:rPr>
              <a:t>GEO-LDN will provide some 20 scholarships to the first cohort funded by Germany</a:t>
            </a:r>
          </a:p>
          <a:p>
            <a:r>
              <a:rPr lang="en-GB" b="1" dirty="0">
                <a:solidFill>
                  <a:srgbClr val="004C8A"/>
                </a:solidFill>
                <a:latin typeface="Calibri" panose="020F0502020204030204" pitchFamily="34" charset="0"/>
                <a:cs typeface="Calibri" panose="020F0502020204030204" pitchFamily="34" charset="0"/>
              </a:rPr>
              <a:t>We welcome other organisations/partners to support as many African early careers to enrol in this programme</a:t>
            </a:r>
            <a:endParaRPr lang="en-GH" b="1" dirty="0">
              <a:solidFill>
                <a:srgbClr val="004C8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7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38FD6-3E8A-3496-D5D8-90A292BA1B15}"/>
              </a:ext>
            </a:extLst>
          </p:cNvPr>
          <p:cNvSpPr>
            <a:spLocks noGrp="1"/>
          </p:cNvSpPr>
          <p:nvPr>
            <p:ph type="title"/>
          </p:nvPr>
        </p:nvSpPr>
        <p:spPr>
          <a:xfrm>
            <a:off x="452003" y="75874"/>
            <a:ext cx="10515600" cy="1325563"/>
          </a:xfrm>
        </p:spPr>
        <p:txBody>
          <a:bodyPr/>
          <a:lstStyle/>
          <a:p>
            <a:r>
              <a:rPr lang="en-GB" b="1" dirty="0">
                <a:solidFill>
                  <a:schemeClr val="accent1">
                    <a:lumMod val="50000"/>
                  </a:schemeClr>
                </a:solidFill>
                <a:latin typeface="Calibri" panose="020F0502020204030204" pitchFamily="34" charset="0"/>
                <a:cs typeface="Calibri" panose="020F0502020204030204" pitchFamily="34" charset="0"/>
              </a:rPr>
              <a:t>Collaboration and Partnerships</a:t>
            </a:r>
            <a:endParaRPr lang="en-GH" b="1" dirty="0">
              <a:solidFill>
                <a:schemeClr val="accent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4310475-A806-AE44-5601-BCF1708922A8}"/>
              </a:ext>
            </a:extLst>
          </p:cNvPr>
          <p:cNvSpPr>
            <a:spLocks noGrp="1"/>
          </p:cNvSpPr>
          <p:nvPr>
            <p:ph sz="half" idx="1"/>
          </p:nvPr>
        </p:nvSpPr>
        <p:spPr>
          <a:xfrm>
            <a:off x="452003" y="1394116"/>
            <a:ext cx="5720195" cy="4351338"/>
          </a:xfrm>
        </p:spPr>
        <p:style>
          <a:lnRef idx="2">
            <a:schemeClr val="accent5"/>
          </a:lnRef>
          <a:fillRef idx="1">
            <a:schemeClr val="lt1"/>
          </a:fillRef>
          <a:effectRef idx="0">
            <a:schemeClr val="accent5"/>
          </a:effectRef>
          <a:fontRef idx="minor">
            <a:schemeClr val="dk1"/>
          </a:fontRef>
        </p:style>
        <p:txBody>
          <a:bodyPr/>
          <a:lstStyle/>
          <a:p>
            <a:pPr marL="0" indent="0">
              <a:buNone/>
            </a:pPr>
            <a:r>
              <a:rPr lang="en-GB" dirty="0">
                <a:solidFill>
                  <a:srgbClr val="004C8A"/>
                </a:solidFill>
                <a:latin typeface="Calibri" panose="020F0502020204030204" pitchFamily="34" charset="0"/>
                <a:cs typeface="Calibri" panose="020F0502020204030204" pitchFamily="34" charset="0"/>
              </a:rPr>
              <a:t>Regional Support (in discussion)</a:t>
            </a:r>
            <a:r>
              <a:rPr lang="en-GB" dirty="0">
                <a:latin typeface="Calibri" panose="020F0502020204030204" pitchFamily="34" charset="0"/>
                <a:cs typeface="Calibri" panose="020F0502020204030204" pitchFamily="34" charset="0"/>
              </a:rPr>
              <a:t>	</a:t>
            </a:r>
            <a:endParaRPr lang="en-GH"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A6040D21-BD30-3C9E-F133-9B160181B0D2}"/>
              </a:ext>
            </a:extLst>
          </p:cNvPr>
          <p:cNvSpPr>
            <a:spLocks noGrp="1"/>
          </p:cNvSpPr>
          <p:nvPr>
            <p:ph sz="half" idx="2"/>
          </p:nvPr>
        </p:nvSpPr>
        <p:spPr>
          <a:xfrm>
            <a:off x="6172199" y="1394116"/>
            <a:ext cx="5720195" cy="4351338"/>
          </a:xfr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lstStyle/>
          <a:p>
            <a:pPr marL="0" indent="0">
              <a:buNone/>
            </a:pPr>
            <a:r>
              <a:rPr lang="en-GB" dirty="0">
                <a:solidFill>
                  <a:srgbClr val="004C8A"/>
                </a:solidFill>
              </a:rPr>
              <a:t>Faculty </a:t>
            </a:r>
            <a:endParaRPr lang="en-GH" dirty="0">
              <a:solidFill>
                <a:srgbClr val="004C8A"/>
              </a:solidFill>
            </a:endParaRPr>
          </a:p>
        </p:txBody>
      </p:sp>
      <p:pic>
        <p:nvPicPr>
          <p:cNvPr id="5" name="Picture 4" descr="RCMRD 🇰🇪 🇺🇬 🇸🇴 🇹🇿 🇲🇼 🇰🇲 🇿🇲 🇱🇸 🇸🇿 (@RCMRD_) / Twitter">
            <a:extLst>
              <a:ext uri="{FF2B5EF4-FFF2-40B4-BE49-F238E27FC236}">
                <a16:creationId xmlns:a16="http://schemas.microsoft.com/office/drawing/2014/main" id="{6CDC49B9-8F2C-6866-FF4B-28309D42A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10"/>
          <a:stretch/>
        </p:blipFill>
        <p:spPr bwMode="auto">
          <a:xfrm>
            <a:off x="901325" y="1876487"/>
            <a:ext cx="1504097" cy="1336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4EBAE35-4E30-D9ED-1368-D05605017F37}"/>
              </a:ext>
            </a:extLst>
          </p:cNvPr>
          <p:cNvPicPr>
            <a:picLocks noChangeAspect="1"/>
          </p:cNvPicPr>
          <p:nvPr/>
        </p:nvPicPr>
        <p:blipFill>
          <a:blip r:embed="rId3"/>
          <a:stretch>
            <a:fillRect/>
          </a:stretch>
        </p:blipFill>
        <p:spPr>
          <a:xfrm>
            <a:off x="2526811" y="1996875"/>
            <a:ext cx="2409823" cy="738187"/>
          </a:xfrm>
          <a:prstGeom prst="rect">
            <a:avLst/>
          </a:prstGeom>
        </p:spPr>
      </p:pic>
      <p:pic>
        <p:nvPicPr>
          <p:cNvPr id="7" name="Picture 6">
            <a:extLst>
              <a:ext uri="{FF2B5EF4-FFF2-40B4-BE49-F238E27FC236}">
                <a16:creationId xmlns:a16="http://schemas.microsoft.com/office/drawing/2014/main" id="{BEA621F0-000D-6631-D883-2D105E717176}"/>
              </a:ext>
            </a:extLst>
          </p:cNvPr>
          <p:cNvPicPr>
            <a:picLocks noChangeAspect="1"/>
          </p:cNvPicPr>
          <p:nvPr/>
        </p:nvPicPr>
        <p:blipFill>
          <a:blip r:embed="rId4"/>
          <a:stretch>
            <a:fillRect/>
          </a:stretch>
        </p:blipFill>
        <p:spPr>
          <a:xfrm>
            <a:off x="6395724" y="2735062"/>
            <a:ext cx="1648802" cy="1497504"/>
          </a:xfrm>
          <a:prstGeom prst="rect">
            <a:avLst/>
          </a:prstGeom>
        </p:spPr>
      </p:pic>
      <p:pic>
        <p:nvPicPr>
          <p:cNvPr id="2050" name="Picture 2" descr="Kwame Nkrumah University of Science and Technology - Wikipedia">
            <a:extLst>
              <a:ext uri="{FF2B5EF4-FFF2-40B4-BE49-F238E27FC236}">
                <a16:creationId xmlns:a16="http://schemas.microsoft.com/office/drawing/2014/main" id="{690A766F-1128-D3C7-B7BB-BF145F4B1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1456" y="1562793"/>
            <a:ext cx="1111834" cy="16509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ted Nations University - Institute for Environment and Human Security |  UN Bonn">
            <a:extLst>
              <a:ext uri="{FF2B5EF4-FFF2-40B4-BE49-F238E27FC236}">
                <a16:creationId xmlns:a16="http://schemas.microsoft.com/office/drawing/2014/main" id="{0ABD02EC-37E6-D5A7-4D0B-30CF2F5327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848"/>
          <a:stretch/>
        </p:blipFill>
        <p:spPr bwMode="auto">
          <a:xfrm>
            <a:off x="10165007" y="1596139"/>
            <a:ext cx="1594564" cy="11923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CCD | Global Land Outlook: UNCCD Commissions Working Papers and Policy  Briefs on Land Restoration – LANDac">
            <a:extLst>
              <a:ext uri="{FF2B5EF4-FFF2-40B4-BE49-F238E27FC236}">
                <a16:creationId xmlns:a16="http://schemas.microsoft.com/office/drawing/2014/main" id="{027B0474-437B-71DB-F77F-C8925E5751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296" y="3424582"/>
            <a:ext cx="2311977" cy="7976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entre Régional AGRHYMET | Niamey | Facebook">
            <a:extLst>
              <a:ext uri="{FF2B5EF4-FFF2-40B4-BE49-F238E27FC236}">
                <a16:creationId xmlns:a16="http://schemas.microsoft.com/office/drawing/2014/main" id="{7E669BD3-425F-5F91-D820-45721AD80F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00" y="3397843"/>
            <a:ext cx="1466145" cy="146614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47AA2FEA-E74F-73F4-FAED-90C50950DF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07201" y="4288957"/>
            <a:ext cx="1454132" cy="14391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MES &amp; Africa 1ere Phase | CICOS">
            <a:extLst>
              <a:ext uri="{FF2B5EF4-FFF2-40B4-BE49-F238E27FC236}">
                <a16:creationId xmlns:a16="http://schemas.microsoft.com/office/drawing/2014/main" id="{3183EFB8-7A7C-CC4D-425A-BD2845F8D0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6816" y="3049573"/>
            <a:ext cx="2896023" cy="115485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RVIR Global on Twitter: &quot;.@NASA Applied Sciences Program is requesting  proposals for a new @SERVIRGlobal Applied Sciences Team (AST) to support  the program in co-developing #science applications w/ SERVIR hubs. More  here:">
            <a:extLst>
              <a:ext uri="{FF2B5EF4-FFF2-40B4-BE49-F238E27FC236}">
                <a16:creationId xmlns:a16="http://schemas.microsoft.com/office/drawing/2014/main" id="{70C159FD-45CC-93D1-42E7-8D16C9CF9F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6445" y="4266193"/>
            <a:ext cx="1563254" cy="127999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me - UENR - School of Natural Resources">
            <a:extLst>
              <a:ext uri="{FF2B5EF4-FFF2-40B4-BE49-F238E27FC236}">
                <a16:creationId xmlns:a16="http://schemas.microsoft.com/office/drawing/2014/main" id="{087750BA-012D-489F-A4FE-4AAD4DD4F1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1358" y="1747725"/>
            <a:ext cx="2890618" cy="1156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F662266-7D1A-23BF-5807-A6DE8CD016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8889" y="4383198"/>
            <a:ext cx="1918468" cy="1146154"/>
          </a:xfrm>
          <a:prstGeom prst="rect">
            <a:avLst/>
          </a:prstGeom>
        </p:spPr>
      </p:pic>
      <p:pic>
        <p:nvPicPr>
          <p:cNvPr id="1026" name="Picture 2" descr="University of Ghana - Wikipedia">
            <a:extLst>
              <a:ext uri="{FF2B5EF4-FFF2-40B4-BE49-F238E27FC236}">
                <a16:creationId xmlns:a16="http://schemas.microsoft.com/office/drawing/2014/main" id="{EFC89817-AA31-D94A-446D-8C64C6E3C5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97149" y="4311406"/>
            <a:ext cx="1259551" cy="1389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E3991CD-D586-6EF0-983C-8310DFDA2A15}"/>
              </a:ext>
            </a:extLst>
          </p:cNvPr>
          <p:cNvPicPr>
            <a:picLocks noChangeAspect="1"/>
          </p:cNvPicPr>
          <p:nvPr/>
        </p:nvPicPr>
        <p:blipFill rotWithShape="1">
          <a:blip r:embed="rId15"/>
          <a:srcRect l="4368" t="18030" r="6086" b="32401"/>
          <a:stretch/>
        </p:blipFill>
        <p:spPr>
          <a:xfrm>
            <a:off x="7779988" y="4311406"/>
            <a:ext cx="2509286" cy="1389038"/>
          </a:xfrm>
          <a:prstGeom prst="rect">
            <a:avLst/>
          </a:prstGeom>
        </p:spPr>
      </p:pic>
    </p:spTree>
    <p:extLst>
      <p:ext uri="{BB962C8B-B14F-4D97-AF65-F5344CB8AC3E}">
        <p14:creationId xmlns:p14="http://schemas.microsoft.com/office/powerpoint/2010/main" val="319787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91F2A-D0E7-438A-96CE-6BBBDDDCA2ED}"/>
              </a:ext>
            </a:extLst>
          </p:cNvPr>
          <p:cNvSpPr>
            <a:spLocks noGrp="1"/>
          </p:cNvSpPr>
          <p:nvPr>
            <p:ph type="title"/>
          </p:nvPr>
        </p:nvSpPr>
        <p:spPr>
          <a:xfrm>
            <a:off x="222251" y="-1067157"/>
            <a:ext cx="11969749" cy="2284212"/>
          </a:xfrm>
        </p:spPr>
        <p:txBody>
          <a:bodyPr/>
          <a:lstStyle/>
          <a:p>
            <a:r>
              <a:rPr lang="de-DE" sz="4400" b="1" dirty="0" err="1">
                <a:solidFill>
                  <a:schemeClr val="accent1">
                    <a:lumMod val="50000"/>
                  </a:schemeClr>
                </a:solidFill>
                <a:latin typeface="Calibri" panose="020F0502020204030204" pitchFamily="34" charset="0"/>
                <a:cs typeface="Calibri" panose="020F0502020204030204" pitchFamily="34" charset="0"/>
              </a:rPr>
              <a:t>Upcoming</a:t>
            </a:r>
            <a:r>
              <a:rPr lang="de-DE" sz="4400" b="1" dirty="0">
                <a:solidFill>
                  <a:schemeClr val="accent1">
                    <a:lumMod val="50000"/>
                  </a:schemeClr>
                </a:solidFill>
                <a:latin typeface="Calibri" panose="020F0502020204030204" pitchFamily="34" charset="0"/>
                <a:cs typeface="Calibri" panose="020F0502020204030204" pitchFamily="34" charset="0"/>
              </a:rPr>
              <a:t> </a:t>
            </a:r>
            <a:r>
              <a:rPr lang="de-DE" sz="4400" b="1" dirty="0" err="1">
                <a:solidFill>
                  <a:schemeClr val="accent1">
                    <a:lumMod val="50000"/>
                  </a:schemeClr>
                </a:solidFill>
                <a:latin typeface="Calibri" panose="020F0502020204030204" pitchFamily="34" charset="0"/>
                <a:cs typeface="Calibri" panose="020F0502020204030204" pitchFamily="34" charset="0"/>
              </a:rPr>
              <a:t>monthly</a:t>
            </a:r>
            <a:r>
              <a:rPr lang="de-DE" sz="4400" b="1" dirty="0">
                <a:solidFill>
                  <a:schemeClr val="accent1">
                    <a:lumMod val="50000"/>
                  </a:schemeClr>
                </a:solidFill>
                <a:latin typeface="Calibri" panose="020F0502020204030204" pitchFamily="34" charset="0"/>
                <a:cs typeface="Calibri" panose="020F0502020204030204" pitchFamily="34" charset="0"/>
              </a:rPr>
              <a:t> </a:t>
            </a:r>
            <a:r>
              <a:rPr lang="de-DE" sz="4400" b="1" dirty="0" err="1">
                <a:solidFill>
                  <a:schemeClr val="accent1">
                    <a:lumMod val="50000"/>
                  </a:schemeClr>
                </a:solidFill>
                <a:latin typeface="Calibri" panose="020F0502020204030204" pitchFamily="34" charset="0"/>
                <a:cs typeface="Calibri" panose="020F0502020204030204" pitchFamily="34" charset="0"/>
              </a:rPr>
              <a:t>forums</a:t>
            </a:r>
            <a:r>
              <a:rPr lang="de-DE" sz="4400" b="1" dirty="0">
                <a:solidFill>
                  <a:schemeClr val="accent1">
                    <a:lumMod val="50000"/>
                  </a:schemeClr>
                </a:solidFill>
                <a:latin typeface="Calibri" panose="020F0502020204030204" pitchFamily="34" charset="0"/>
                <a:cs typeface="Calibri" panose="020F0502020204030204" pitchFamily="34" charset="0"/>
              </a:rPr>
              <a:t> – </a:t>
            </a:r>
            <a:r>
              <a:rPr lang="de-DE" sz="4400" b="1" dirty="0" err="1">
                <a:solidFill>
                  <a:schemeClr val="accent1">
                    <a:lumMod val="50000"/>
                  </a:schemeClr>
                </a:solidFill>
                <a:latin typeface="Calibri" panose="020F0502020204030204" pitchFamily="34" charset="0"/>
                <a:cs typeface="Calibri" panose="020F0502020204030204" pitchFamily="34" charset="0"/>
              </a:rPr>
              <a:t>get</a:t>
            </a:r>
            <a:r>
              <a:rPr lang="de-DE" sz="4400" b="1" dirty="0">
                <a:solidFill>
                  <a:schemeClr val="accent1">
                    <a:lumMod val="50000"/>
                  </a:schemeClr>
                </a:solidFill>
                <a:latin typeface="Calibri" panose="020F0502020204030204" pitchFamily="34" charset="0"/>
                <a:cs typeface="Calibri" panose="020F0502020204030204" pitchFamily="34" charset="0"/>
              </a:rPr>
              <a:t> </a:t>
            </a:r>
            <a:r>
              <a:rPr lang="de-DE" sz="4400" b="1" dirty="0" err="1">
                <a:solidFill>
                  <a:schemeClr val="accent1">
                    <a:lumMod val="50000"/>
                  </a:schemeClr>
                </a:solidFill>
                <a:latin typeface="Calibri" panose="020F0502020204030204" pitchFamily="34" charset="0"/>
                <a:cs typeface="Calibri" panose="020F0502020204030204" pitchFamily="34" charset="0"/>
              </a:rPr>
              <a:t>involved</a:t>
            </a:r>
            <a:r>
              <a:rPr lang="de-DE" sz="4400" b="1" dirty="0">
                <a:solidFill>
                  <a:schemeClr val="accent1">
                    <a:lumMod val="50000"/>
                  </a:schemeClr>
                </a:solidFill>
                <a:latin typeface="Calibri" panose="020F0502020204030204" pitchFamily="34" charset="0"/>
                <a:cs typeface="Calibri" panose="020F0502020204030204" pitchFamily="34" charset="0"/>
              </a:rPr>
              <a:t>!</a:t>
            </a:r>
          </a:p>
        </p:txBody>
      </p:sp>
      <p:sp>
        <p:nvSpPr>
          <p:cNvPr id="3" name="Inhaltsplatzhalter 2">
            <a:extLst>
              <a:ext uri="{FF2B5EF4-FFF2-40B4-BE49-F238E27FC236}">
                <a16:creationId xmlns:a16="http://schemas.microsoft.com/office/drawing/2014/main" id="{47F7E293-C09F-4BC1-8B7E-4C1333F2C16F}"/>
              </a:ext>
            </a:extLst>
          </p:cNvPr>
          <p:cNvSpPr>
            <a:spLocks noGrp="1"/>
          </p:cNvSpPr>
          <p:nvPr>
            <p:ph type="body" idx="1"/>
          </p:nvPr>
        </p:nvSpPr>
        <p:spPr>
          <a:xfrm>
            <a:off x="381088" y="1617845"/>
            <a:ext cx="11647780" cy="3273088"/>
          </a:xfrm>
        </p:spPr>
        <p:txBody>
          <a:bodyPr>
            <a:normAutofit/>
          </a:bodyPr>
          <a:lstStyle/>
          <a:p>
            <a:pPr marL="342900" indent="-342900">
              <a:buFont typeface="Arial" panose="020B0604020202020204" pitchFamily="34" charset="0"/>
              <a:buChar char="•"/>
            </a:pPr>
            <a:r>
              <a:rPr lang="de-DE" dirty="0">
                <a:solidFill>
                  <a:srgbClr val="004C8A"/>
                </a:solidFill>
                <a:latin typeface="Calibri" panose="020F0502020204030204" pitchFamily="34" charset="0"/>
                <a:cs typeface="Calibri" panose="020F0502020204030204" pitchFamily="34" charset="0"/>
              </a:rPr>
              <a:t>GEO-LDN Monthly Forums (</a:t>
            </a:r>
            <a:r>
              <a:rPr lang="de-DE" dirty="0" err="1">
                <a:solidFill>
                  <a:srgbClr val="004C8A"/>
                </a:solidFill>
                <a:latin typeface="Calibri" panose="020F0502020204030204" pitchFamily="34" charset="0"/>
                <a:cs typeface="Calibri" panose="020F0502020204030204" pitchFamily="34" charset="0"/>
              </a:rPr>
              <a:t>from</a:t>
            </a:r>
            <a:r>
              <a:rPr lang="de-DE" dirty="0">
                <a:solidFill>
                  <a:srgbClr val="004C8A"/>
                </a:solidFill>
                <a:latin typeface="Calibri" panose="020F0502020204030204" pitchFamily="34" charset="0"/>
                <a:cs typeface="Calibri" panose="020F0502020204030204" pitchFamily="34" charset="0"/>
              </a:rPr>
              <a:t> 2023)</a:t>
            </a:r>
          </a:p>
          <a:p>
            <a:pPr marL="342900" indent="-342900">
              <a:buFont typeface="Arial" panose="020B0604020202020204" pitchFamily="34" charset="0"/>
              <a:buChar char="•"/>
            </a:pPr>
            <a:r>
              <a:rPr lang="de-DE" sz="2400" dirty="0">
                <a:solidFill>
                  <a:srgbClr val="004C8A"/>
                </a:solidFill>
                <a:latin typeface="Calibri" panose="020F0502020204030204" pitchFamily="34" charset="0"/>
                <a:cs typeface="Calibri" panose="020F0502020204030204" pitchFamily="34" charset="0"/>
              </a:rPr>
              <a:t>Regular online </a:t>
            </a:r>
            <a:r>
              <a:rPr lang="de-DE" sz="2400" dirty="0" err="1">
                <a:solidFill>
                  <a:srgbClr val="004C8A"/>
                </a:solidFill>
                <a:latin typeface="Calibri" panose="020F0502020204030204" pitchFamily="34" charset="0"/>
                <a:cs typeface="Calibri" panose="020F0502020204030204" pitchFamily="34" charset="0"/>
              </a:rPr>
              <a:t>forums</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bringing</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together</a:t>
            </a:r>
            <a:r>
              <a:rPr lang="de-DE" sz="2400" dirty="0">
                <a:solidFill>
                  <a:srgbClr val="004C8A"/>
                </a:solidFill>
                <a:latin typeface="Calibri" panose="020F0502020204030204" pitchFamily="34" charset="0"/>
                <a:cs typeface="Calibri" panose="020F0502020204030204" pitchFamily="34" charset="0"/>
              </a:rPr>
              <a:t> a </a:t>
            </a:r>
            <a:r>
              <a:rPr lang="de-DE" sz="2400" dirty="0" err="1">
                <a:solidFill>
                  <a:srgbClr val="004C8A"/>
                </a:solidFill>
                <a:latin typeface="Calibri" panose="020F0502020204030204" pitchFamily="34" charset="0"/>
                <a:cs typeface="Calibri" panose="020F0502020204030204" pitchFamily="34" charset="0"/>
              </a:rPr>
              <a:t>community</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of</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data</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users</a:t>
            </a:r>
            <a:r>
              <a:rPr lang="de-DE" sz="2400" dirty="0">
                <a:solidFill>
                  <a:srgbClr val="004C8A"/>
                </a:solidFill>
                <a:latin typeface="Calibri" panose="020F0502020204030204" pitchFamily="34" charset="0"/>
                <a:cs typeface="Calibri" panose="020F0502020204030204" pitchFamily="34" charset="0"/>
              </a:rPr>
              <a:t> and </a:t>
            </a:r>
            <a:r>
              <a:rPr lang="de-DE" sz="2400" dirty="0" err="1">
                <a:solidFill>
                  <a:srgbClr val="004C8A"/>
                </a:solidFill>
                <a:latin typeface="Calibri" panose="020F0502020204030204" pitchFamily="34" charset="0"/>
                <a:cs typeface="Calibri" panose="020F0502020204030204" pitchFamily="34" charset="0"/>
              </a:rPr>
              <a:t>providers</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to</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present</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new</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tools</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data</a:t>
            </a:r>
            <a:r>
              <a:rPr lang="de-DE" sz="2400" dirty="0">
                <a:solidFill>
                  <a:srgbClr val="004C8A"/>
                </a:solidFill>
                <a:latin typeface="Calibri" panose="020F0502020204030204" pitchFamily="34" charset="0"/>
                <a:cs typeface="Calibri" panose="020F0502020204030204" pitchFamily="34" charset="0"/>
              </a:rPr>
              <a:t>, and </a:t>
            </a:r>
            <a:r>
              <a:rPr lang="de-DE" sz="2400" dirty="0" err="1">
                <a:solidFill>
                  <a:srgbClr val="004C8A"/>
                </a:solidFill>
                <a:latin typeface="Calibri" panose="020F0502020204030204" pitchFamily="34" charset="0"/>
                <a:cs typeface="Calibri" panose="020F0502020204030204" pitchFamily="34" charset="0"/>
              </a:rPr>
              <a:t>algorithms</a:t>
            </a:r>
            <a:endParaRPr lang="de-DE" sz="2400" dirty="0">
              <a:solidFill>
                <a:srgbClr val="004C8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400" dirty="0">
                <a:solidFill>
                  <a:srgbClr val="004C8A"/>
                </a:solidFill>
                <a:latin typeface="Calibri" panose="020F0502020204030204" pitchFamily="34" charset="0"/>
                <a:cs typeface="Calibri" panose="020F0502020204030204" pitchFamily="34" charset="0"/>
              </a:rPr>
              <a:t>Monthly </a:t>
            </a:r>
            <a:r>
              <a:rPr lang="de-DE" sz="2400" dirty="0" err="1">
                <a:solidFill>
                  <a:srgbClr val="004C8A"/>
                </a:solidFill>
                <a:latin typeface="Calibri" panose="020F0502020204030204" pitchFamily="34" charset="0"/>
                <a:cs typeface="Calibri" panose="020F0502020204030204" pitchFamily="34" charset="0"/>
              </a:rPr>
              <a:t>forums</a:t>
            </a:r>
            <a:r>
              <a:rPr lang="de-DE" sz="2400" dirty="0">
                <a:solidFill>
                  <a:srgbClr val="004C8A"/>
                </a:solidFill>
                <a:latin typeface="Calibri" panose="020F0502020204030204" pitchFamily="34" charset="0"/>
                <a:cs typeface="Calibri" panose="020F0502020204030204" pitchFamily="34" charset="0"/>
              </a:rPr>
              <a:t> will </a:t>
            </a:r>
            <a:r>
              <a:rPr lang="de-DE" sz="2400" dirty="0" err="1">
                <a:solidFill>
                  <a:srgbClr val="004C8A"/>
                </a:solidFill>
                <a:latin typeface="Calibri" panose="020F0502020204030204" pitchFamily="34" charset="0"/>
                <a:cs typeface="Calibri" panose="020F0502020204030204" pitchFamily="34" charset="0"/>
              </a:rPr>
              <a:t>be</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recorded</a:t>
            </a:r>
            <a:r>
              <a:rPr lang="de-DE" sz="2400" dirty="0">
                <a:solidFill>
                  <a:srgbClr val="004C8A"/>
                </a:solidFill>
                <a:latin typeface="Calibri" panose="020F0502020204030204" pitchFamily="34" charset="0"/>
                <a:cs typeface="Calibri" panose="020F0502020204030204" pitchFamily="34" charset="0"/>
              </a:rPr>
              <a:t> and </a:t>
            </a:r>
            <a:r>
              <a:rPr lang="de-DE" sz="2400" dirty="0" err="1">
                <a:solidFill>
                  <a:srgbClr val="004C8A"/>
                </a:solidFill>
                <a:latin typeface="Calibri" panose="020F0502020204030204" pitchFamily="34" charset="0"/>
                <a:cs typeface="Calibri" panose="020F0502020204030204" pitchFamily="34" charset="0"/>
              </a:rPr>
              <a:t>the</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data</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showcased</a:t>
            </a:r>
            <a:r>
              <a:rPr lang="de-DE" sz="2400" dirty="0">
                <a:solidFill>
                  <a:srgbClr val="004C8A"/>
                </a:solidFill>
                <a:latin typeface="Calibri" panose="020F0502020204030204" pitchFamily="34" charset="0"/>
                <a:cs typeface="Calibri" panose="020F0502020204030204" pitchFamily="34" charset="0"/>
              </a:rPr>
              <a:t> will </a:t>
            </a:r>
            <a:r>
              <a:rPr lang="de-DE" sz="2400" dirty="0" err="1">
                <a:solidFill>
                  <a:srgbClr val="004C8A"/>
                </a:solidFill>
                <a:latin typeface="Calibri" panose="020F0502020204030204" pitchFamily="34" charset="0"/>
                <a:cs typeface="Calibri" panose="020F0502020204030204" pitchFamily="34" charset="0"/>
              </a:rPr>
              <a:t>be</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linked</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to</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the</a:t>
            </a:r>
            <a:r>
              <a:rPr lang="de-DE" sz="2400" dirty="0">
                <a:solidFill>
                  <a:srgbClr val="004C8A"/>
                </a:solidFill>
                <a:latin typeface="Calibri" panose="020F0502020204030204" pitchFamily="34" charset="0"/>
                <a:cs typeface="Calibri" panose="020F0502020204030204" pitchFamily="34" charset="0"/>
              </a:rPr>
              <a:t> LDN Toolbox </a:t>
            </a:r>
            <a:r>
              <a:rPr lang="de-DE" sz="2400" dirty="0" err="1">
                <a:solidFill>
                  <a:srgbClr val="004C8A"/>
                </a:solidFill>
                <a:latin typeface="Calibri" panose="020F0502020204030204" pitchFamily="34" charset="0"/>
                <a:cs typeface="Calibri" panose="020F0502020204030204" pitchFamily="34" charset="0"/>
              </a:rPr>
              <a:t>for</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future</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reference</a:t>
            </a:r>
            <a:endParaRPr lang="de-DE" sz="2400" dirty="0">
              <a:solidFill>
                <a:srgbClr val="004C8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400" dirty="0">
                <a:solidFill>
                  <a:srgbClr val="004C8A"/>
                </a:solidFill>
                <a:latin typeface="Calibri" panose="020F0502020204030204" pitchFamily="34" charset="0"/>
                <a:cs typeface="Calibri" panose="020F0502020204030204" pitchFamily="34" charset="0"/>
              </a:rPr>
              <a:t>The Forums </a:t>
            </a:r>
            <a:r>
              <a:rPr lang="de-DE" sz="2400" dirty="0" err="1">
                <a:solidFill>
                  <a:srgbClr val="004C8A"/>
                </a:solidFill>
                <a:latin typeface="Calibri" panose="020F0502020204030204" pitchFamily="34" charset="0"/>
                <a:cs typeface="Calibri" panose="020F0502020204030204" pitchFamily="34" charset="0"/>
              </a:rPr>
              <a:t>are</a:t>
            </a:r>
            <a:r>
              <a:rPr lang="de-DE" sz="2400" dirty="0">
                <a:solidFill>
                  <a:srgbClr val="004C8A"/>
                </a:solidFill>
                <a:latin typeface="Calibri" panose="020F0502020204030204" pitchFamily="34" charset="0"/>
                <a:cs typeface="Calibri" panose="020F0502020204030204" pitchFamily="34" charset="0"/>
              </a:rPr>
              <a:t> an </a:t>
            </a:r>
            <a:r>
              <a:rPr lang="de-DE" sz="2400" dirty="0" err="1">
                <a:solidFill>
                  <a:srgbClr val="004C8A"/>
                </a:solidFill>
                <a:latin typeface="Calibri" panose="020F0502020204030204" pitchFamily="34" charset="0"/>
                <a:cs typeface="Calibri" panose="020F0502020204030204" pitchFamily="34" charset="0"/>
              </a:rPr>
              <a:t>opportunity</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for</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visibility</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networking</a:t>
            </a:r>
            <a:r>
              <a:rPr lang="de-DE" sz="2400" dirty="0">
                <a:solidFill>
                  <a:srgbClr val="004C8A"/>
                </a:solidFill>
                <a:latin typeface="Calibri" panose="020F0502020204030204" pitchFamily="34" charset="0"/>
                <a:cs typeface="Calibri" panose="020F0502020204030204" pitchFamily="34" charset="0"/>
              </a:rPr>
              <a:t>, and </a:t>
            </a:r>
            <a:r>
              <a:rPr lang="de-DE" sz="2400" dirty="0" err="1">
                <a:solidFill>
                  <a:srgbClr val="004C8A"/>
                </a:solidFill>
                <a:latin typeface="Calibri" panose="020F0502020204030204" pitchFamily="34" charset="0"/>
                <a:cs typeface="Calibri" panose="020F0502020204030204" pitchFamily="34" charset="0"/>
              </a:rPr>
              <a:t>ensuring</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interoperability</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among</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tools</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used</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for</a:t>
            </a:r>
            <a:r>
              <a:rPr lang="de-DE" sz="2400" dirty="0">
                <a:solidFill>
                  <a:srgbClr val="004C8A"/>
                </a:solidFill>
                <a:latin typeface="Calibri" panose="020F0502020204030204" pitchFamily="34" charset="0"/>
                <a:cs typeface="Calibri" panose="020F0502020204030204" pitchFamily="34" charset="0"/>
              </a:rPr>
              <a:t> LDN</a:t>
            </a:r>
          </a:p>
          <a:p>
            <a:pPr marL="342900" indent="-342900">
              <a:buFont typeface="Arial" panose="020B0604020202020204" pitchFamily="34" charset="0"/>
              <a:buChar char="•"/>
            </a:pPr>
            <a:r>
              <a:rPr lang="de-DE" sz="2400" dirty="0" err="1">
                <a:solidFill>
                  <a:srgbClr val="004C8A"/>
                </a:solidFill>
                <a:latin typeface="Calibri" panose="020F0502020204030204" pitchFamily="34" charset="0"/>
                <a:cs typeface="Calibri" panose="020F0502020204030204" pitchFamily="34" charset="0"/>
              </a:rPr>
              <a:t>For</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more</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information</a:t>
            </a:r>
            <a:r>
              <a:rPr lang="de-DE" sz="2400" dirty="0">
                <a:solidFill>
                  <a:srgbClr val="004C8A"/>
                </a:solidFill>
                <a:latin typeface="Calibri" panose="020F0502020204030204" pitchFamily="34" charset="0"/>
                <a:cs typeface="Calibri" panose="020F0502020204030204" pitchFamily="34" charset="0"/>
              </a:rPr>
              <a:t> and </a:t>
            </a:r>
            <a:r>
              <a:rPr lang="de-DE" sz="2400" dirty="0" err="1">
                <a:solidFill>
                  <a:srgbClr val="004C8A"/>
                </a:solidFill>
                <a:latin typeface="Calibri" panose="020F0502020204030204" pitchFamily="34" charset="0"/>
                <a:cs typeface="Calibri" panose="020F0502020204030204" pitchFamily="34" charset="0"/>
              </a:rPr>
              <a:t>the</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opportunity</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to</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participate</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please</a:t>
            </a:r>
            <a:r>
              <a:rPr lang="de-DE" sz="2400" dirty="0">
                <a:solidFill>
                  <a:srgbClr val="004C8A"/>
                </a:solidFill>
                <a:latin typeface="Calibri" panose="020F0502020204030204" pitchFamily="34" charset="0"/>
                <a:cs typeface="Calibri" panose="020F0502020204030204" pitchFamily="34" charset="0"/>
              </a:rPr>
              <a:t> email </a:t>
            </a:r>
            <a:r>
              <a:rPr lang="de-DE" sz="2400" b="1" dirty="0">
                <a:solidFill>
                  <a:srgbClr val="004C8A"/>
                </a:solidFill>
                <a:latin typeface="Calibri" panose="020F0502020204030204" pitchFamily="34" charset="0"/>
                <a:cs typeface="Calibri" panose="020F0502020204030204" pitchFamily="34" charset="0"/>
              </a:rPr>
              <a:t>info@geo-ldn.com</a:t>
            </a:r>
          </a:p>
        </p:txBody>
      </p:sp>
      <p:sp>
        <p:nvSpPr>
          <p:cNvPr id="5" name="Foliennummernplatzhalter 4">
            <a:extLst>
              <a:ext uri="{FF2B5EF4-FFF2-40B4-BE49-F238E27FC236}">
                <a16:creationId xmlns:a16="http://schemas.microsoft.com/office/drawing/2014/main" id="{052ED7F4-D683-4A8A-A3B9-E13D0DB0EE7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95E6CCF-D850-4818-8FBB-D14521AEB572}" type="slidenum">
              <a:rPr kumimoji="0" lang="en-GB" sz="1200" b="0" i="0" u="none" strike="noStrike" kern="1200" cap="none" spc="0" normalizeH="0" baseline="0" noProof="0" smtClean="0">
                <a:ln>
                  <a:noFill/>
                </a:ln>
                <a:solidFill>
                  <a:srgbClr val="013B69"/>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13B6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77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6D54B-0D9C-480E-9C1C-560FFF407A8F}"/>
              </a:ext>
            </a:extLst>
          </p:cNvPr>
          <p:cNvSpPr>
            <a:spLocks noGrp="1"/>
          </p:cNvSpPr>
          <p:nvPr>
            <p:ph type="title"/>
          </p:nvPr>
        </p:nvSpPr>
        <p:spPr/>
        <p:txBody>
          <a:bodyPr/>
          <a:lstStyle/>
          <a:p>
            <a:r>
              <a:rPr lang="de-DE" b="1" dirty="0" err="1">
                <a:solidFill>
                  <a:schemeClr val="accent1">
                    <a:lumMod val="50000"/>
                  </a:schemeClr>
                </a:solidFill>
                <a:latin typeface="Calibri" panose="020F0502020204030204" pitchFamily="34" charset="0"/>
                <a:cs typeface="Calibri" panose="020F0502020204030204" pitchFamily="34" charset="0"/>
              </a:rPr>
              <a:t>How</a:t>
            </a:r>
            <a:r>
              <a:rPr lang="de-DE" b="1" dirty="0">
                <a:solidFill>
                  <a:schemeClr val="accent1">
                    <a:lumMod val="50000"/>
                  </a:schemeClr>
                </a:solidFill>
                <a:latin typeface="Calibri" panose="020F0502020204030204" pitchFamily="34" charset="0"/>
                <a:cs typeface="Calibri" panose="020F0502020204030204" pitchFamily="34" charset="0"/>
              </a:rPr>
              <a:t> </a:t>
            </a:r>
            <a:r>
              <a:rPr lang="de-DE" b="1" dirty="0" err="1">
                <a:solidFill>
                  <a:schemeClr val="accent1">
                    <a:lumMod val="50000"/>
                  </a:schemeClr>
                </a:solidFill>
                <a:latin typeface="Calibri" panose="020F0502020204030204" pitchFamily="34" charset="0"/>
                <a:cs typeface="Calibri" panose="020F0502020204030204" pitchFamily="34" charset="0"/>
              </a:rPr>
              <a:t>you</a:t>
            </a:r>
            <a:r>
              <a:rPr lang="de-DE" b="1" dirty="0">
                <a:solidFill>
                  <a:schemeClr val="accent1">
                    <a:lumMod val="50000"/>
                  </a:schemeClr>
                </a:solidFill>
                <a:latin typeface="Calibri" panose="020F0502020204030204" pitchFamily="34" charset="0"/>
                <a:cs typeface="Calibri" panose="020F0502020204030204" pitchFamily="34" charset="0"/>
              </a:rPr>
              <a:t> </a:t>
            </a:r>
            <a:r>
              <a:rPr lang="de-DE" b="1" dirty="0" err="1">
                <a:solidFill>
                  <a:schemeClr val="accent1">
                    <a:lumMod val="50000"/>
                  </a:schemeClr>
                </a:solidFill>
                <a:latin typeface="Calibri" panose="020F0502020204030204" pitchFamily="34" charset="0"/>
                <a:cs typeface="Calibri" panose="020F0502020204030204" pitchFamily="34" charset="0"/>
              </a:rPr>
              <a:t>can</a:t>
            </a:r>
            <a:r>
              <a:rPr lang="de-DE" b="1" dirty="0">
                <a:solidFill>
                  <a:schemeClr val="accent1">
                    <a:lumMod val="50000"/>
                  </a:schemeClr>
                </a:solidFill>
                <a:latin typeface="Calibri" panose="020F0502020204030204" pitchFamily="34" charset="0"/>
                <a:cs typeface="Calibri" panose="020F0502020204030204" pitchFamily="34" charset="0"/>
              </a:rPr>
              <a:t> </a:t>
            </a:r>
            <a:r>
              <a:rPr lang="de-DE" b="1" dirty="0" err="1">
                <a:solidFill>
                  <a:schemeClr val="accent1">
                    <a:lumMod val="50000"/>
                  </a:schemeClr>
                </a:solidFill>
                <a:latin typeface="Calibri" panose="020F0502020204030204" pitchFamily="34" charset="0"/>
                <a:cs typeface="Calibri" panose="020F0502020204030204" pitchFamily="34" charset="0"/>
              </a:rPr>
              <a:t>join</a:t>
            </a:r>
            <a:r>
              <a:rPr lang="de-DE" b="1" dirty="0">
                <a:solidFill>
                  <a:schemeClr val="accent1">
                    <a:lumMod val="50000"/>
                  </a:schemeClr>
                </a:solidFill>
                <a:latin typeface="Calibri" panose="020F0502020204030204" pitchFamily="34" charset="0"/>
                <a:cs typeface="Calibri" panose="020F0502020204030204" pitchFamily="34" charset="0"/>
              </a:rPr>
              <a:t> and support GEO-LDN</a:t>
            </a:r>
          </a:p>
        </p:txBody>
      </p:sp>
      <p:sp>
        <p:nvSpPr>
          <p:cNvPr id="3" name="Inhaltsplatzhalter 2">
            <a:extLst>
              <a:ext uri="{FF2B5EF4-FFF2-40B4-BE49-F238E27FC236}">
                <a16:creationId xmlns:a16="http://schemas.microsoft.com/office/drawing/2014/main" id="{35D65B6E-F337-49FA-9360-C0752ACDCE36}"/>
              </a:ext>
            </a:extLst>
          </p:cNvPr>
          <p:cNvSpPr>
            <a:spLocks noGrp="1"/>
          </p:cNvSpPr>
          <p:nvPr>
            <p:ph idx="1"/>
          </p:nvPr>
        </p:nvSpPr>
        <p:spPr>
          <a:xfrm>
            <a:off x="838200" y="1599597"/>
            <a:ext cx="10515600" cy="4351338"/>
          </a:xfrm>
        </p:spPr>
        <p:txBody>
          <a:bodyPr>
            <a:normAutofit/>
          </a:bodyPr>
          <a:lstStyle/>
          <a:p>
            <a:r>
              <a:rPr lang="de-DE" dirty="0">
                <a:solidFill>
                  <a:schemeClr val="accent1">
                    <a:lumMod val="50000"/>
                  </a:schemeClr>
                </a:solidFill>
                <a:latin typeface="Calibri" panose="020F0502020204030204" pitchFamily="34" charset="0"/>
                <a:cs typeface="Calibri" panose="020F0502020204030204" pitchFamily="34" charset="0"/>
              </a:rPr>
              <a:t>ILUP network, evidence-based decison making, workshop series </a:t>
            </a:r>
            <a:r>
              <a:rPr lang="en-US"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 expressions of interest to join the process are welcome</a:t>
            </a:r>
            <a:endParaRPr lang="de-DE" dirty="0">
              <a:solidFill>
                <a:schemeClr val="accent1">
                  <a:lumMod val="50000"/>
                </a:schemeClr>
              </a:solidFill>
              <a:latin typeface="Calibri" panose="020F0502020204030204" pitchFamily="34" charset="0"/>
              <a:cs typeface="Calibri" panose="020F0502020204030204" pitchFamily="34" charset="0"/>
            </a:endParaRPr>
          </a:p>
          <a:p>
            <a:r>
              <a:rPr lang="de-DE" dirty="0">
                <a:solidFill>
                  <a:schemeClr val="accent1">
                    <a:lumMod val="50000"/>
                  </a:schemeClr>
                </a:solidFill>
                <a:latin typeface="Calibri" panose="020F0502020204030204" pitchFamily="34" charset="0"/>
                <a:cs typeface="Calibri" panose="020F0502020204030204" pitchFamily="34" charset="0"/>
              </a:rPr>
              <a:t>Postgraduate programme: open to collaboration (teaching, modules, scholarship programme)</a:t>
            </a:r>
          </a:p>
          <a:p>
            <a:r>
              <a:rPr lang="de-DE" dirty="0">
                <a:solidFill>
                  <a:schemeClr val="accent1">
                    <a:lumMod val="50000"/>
                  </a:schemeClr>
                </a:solidFill>
                <a:latin typeface="Calibri" panose="020F0502020204030204" pitchFamily="34" charset="0"/>
                <a:cs typeface="Calibri" panose="020F0502020204030204" pitchFamily="34" charset="0"/>
              </a:rPr>
              <a:t>„Federated system“ – collaboration on tools, data, algorithms, interoperability issues…</a:t>
            </a:r>
          </a:p>
          <a:p>
            <a:r>
              <a:rPr lang="de-DE" dirty="0">
                <a:solidFill>
                  <a:schemeClr val="accent1">
                    <a:lumMod val="50000"/>
                  </a:schemeClr>
                </a:solidFill>
                <a:latin typeface="Calibri" panose="020F0502020204030204" pitchFamily="34" charset="0"/>
                <a:cs typeface="Calibri" panose="020F0502020204030204" pitchFamily="34" charset="0"/>
              </a:rPr>
              <a:t>Funding (e.g for scholarship programme, or for technical developments), secondments…</a:t>
            </a:r>
          </a:p>
          <a:p>
            <a:r>
              <a:rPr lang="de-DE" dirty="0">
                <a:solidFill>
                  <a:schemeClr val="accent1">
                    <a:lumMod val="50000"/>
                  </a:schemeClr>
                </a:solidFill>
                <a:latin typeface="Calibri" panose="020F0502020204030204" pitchFamily="34" charset="0"/>
                <a:cs typeface="Calibri" panose="020F0502020204030204" pitchFamily="34" charset="0"/>
              </a:rPr>
              <a:t>Join our email list </a:t>
            </a:r>
            <a:r>
              <a:rPr lang="de-DE" dirty="0">
                <a:solidFill>
                  <a:schemeClr val="accent1">
                    <a:lumMod val="50000"/>
                  </a:schemeClr>
                </a:solidFill>
                <a:latin typeface="Calibri" panose="020F0502020204030204" pitchFamily="34" charset="0"/>
                <a:cs typeface="Calibri" panose="020F0502020204030204" pitchFamily="34" charset="0"/>
                <a:sym typeface="Wingdings" panose="05000000000000000000" pitchFamily="2" charset="2"/>
              </a:rPr>
              <a:t> expression of interest to </a:t>
            </a:r>
            <a:r>
              <a:rPr lang="de-DE" b="1" dirty="0">
                <a:solidFill>
                  <a:schemeClr val="accent1">
                    <a:lumMod val="50000"/>
                  </a:schemeClr>
                </a:solidFill>
                <a:latin typeface="Calibri" panose="020F0502020204030204" pitchFamily="34" charset="0"/>
                <a:cs typeface="Calibri" panose="020F0502020204030204" pitchFamily="34" charset="0"/>
                <a:sym typeface="Wingdings" panose="05000000000000000000" pitchFamily="2" charset="2"/>
              </a:rPr>
              <a:t>info@geo-ldn.org</a:t>
            </a:r>
            <a:endParaRPr lang="de-DE"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274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a:extLst>
              <a:ext uri="{FF2B5EF4-FFF2-40B4-BE49-F238E27FC236}">
                <a16:creationId xmlns:a16="http://schemas.microsoft.com/office/drawing/2014/main" id="{188AC1CA-4DED-4F9C-A464-1598486633E1}"/>
              </a:ext>
            </a:extLst>
          </p:cNvPr>
          <p:cNvSpPr/>
          <p:nvPr/>
        </p:nvSpPr>
        <p:spPr>
          <a:xfrm>
            <a:off x="7109695" y="0"/>
            <a:ext cx="5082305" cy="56627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EA8FB4D2-18DE-423A-8262-DA17C237113A}"/>
              </a:ext>
            </a:extLst>
          </p:cNvPr>
          <p:cNvSpPr/>
          <p:nvPr/>
        </p:nvSpPr>
        <p:spPr>
          <a:xfrm>
            <a:off x="0" y="1"/>
            <a:ext cx="7125675" cy="687833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7E6B48A-CBB9-4F6F-A7FA-6E712B100889}"/>
              </a:ext>
            </a:extLst>
          </p:cNvPr>
          <p:cNvSpPr>
            <a:spLocks noGrp="1"/>
          </p:cNvSpPr>
          <p:nvPr>
            <p:ph type="title"/>
          </p:nvPr>
        </p:nvSpPr>
        <p:spPr>
          <a:xfrm>
            <a:off x="838200" y="488742"/>
            <a:ext cx="9732075" cy="695325"/>
          </a:xfrm>
        </p:spPr>
        <p:txBody>
          <a:bodyPr/>
          <a:lstStyle/>
          <a:p>
            <a:r>
              <a:rPr lang="en-GB" sz="3200" b="1" dirty="0">
                <a:latin typeface="Arial" panose="020B0604020202020204" pitchFamily="34" charset="0"/>
                <a:cs typeface="Arial" panose="020B0604020202020204" pitchFamily="34" charset="0"/>
              </a:rPr>
              <a:t>GEO-LDN leads group</a:t>
            </a:r>
            <a:br>
              <a:rPr lang="en-GB" sz="3200" b="1" dirty="0">
                <a:latin typeface="Arial" panose="020B0604020202020204" pitchFamily="34" charset="0"/>
                <a:cs typeface="Arial" panose="020B0604020202020204" pitchFamily="34" charset="0"/>
              </a:rPr>
            </a:br>
            <a:r>
              <a:rPr lang="en-GB" sz="3200" b="1" dirty="0">
                <a:solidFill>
                  <a:srgbClr val="C87700"/>
                </a:solidFill>
                <a:latin typeface="Calibri" panose="020F0502020204030204"/>
                <a:ea typeface="+mn-ea"/>
                <a:cs typeface="+mn-cs"/>
              </a:rPr>
              <a:t>info@geo-ldn.org</a:t>
            </a:r>
          </a:p>
        </p:txBody>
      </p:sp>
      <p:sp>
        <p:nvSpPr>
          <p:cNvPr id="6" name="Slide Number Placeholder 5">
            <a:extLst>
              <a:ext uri="{FF2B5EF4-FFF2-40B4-BE49-F238E27FC236}">
                <a16:creationId xmlns:a16="http://schemas.microsoft.com/office/drawing/2014/main" id="{1732D130-EF54-47EE-A9BC-40F7C394310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95E6CCF-D850-4818-8FBB-D14521AEB572}" type="slidenum">
              <a:rPr kumimoji="0" lang="en-GB" sz="1200" b="0" i="0" u="none" strike="noStrike" kern="1200" cap="none" spc="0" normalizeH="0" baseline="0" noProof="0" smtClean="0">
                <a:ln>
                  <a:noFill/>
                </a:ln>
                <a:solidFill>
                  <a:srgbClr val="013B69"/>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13B69"/>
              </a:solidFill>
              <a:effectLst/>
              <a:uLnTx/>
              <a:uFillTx/>
              <a:latin typeface="Calibri" panose="020F0502020204030204"/>
              <a:ea typeface="+mn-ea"/>
              <a:cs typeface="+mn-cs"/>
            </a:endParaRPr>
          </a:p>
        </p:txBody>
      </p:sp>
      <p:grpSp>
        <p:nvGrpSpPr>
          <p:cNvPr id="13" name="Gruppieren 12">
            <a:extLst>
              <a:ext uri="{FF2B5EF4-FFF2-40B4-BE49-F238E27FC236}">
                <a16:creationId xmlns:a16="http://schemas.microsoft.com/office/drawing/2014/main" id="{18B123AB-ED42-4888-B7CD-D1A9483E10A6}"/>
              </a:ext>
            </a:extLst>
          </p:cNvPr>
          <p:cNvGrpSpPr/>
          <p:nvPr/>
        </p:nvGrpSpPr>
        <p:grpSpPr>
          <a:xfrm>
            <a:off x="93642" y="1433873"/>
            <a:ext cx="4581284" cy="1804819"/>
            <a:chOff x="-1060066" y="1476220"/>
            <a:chExt cx="4581284" cy="1804819"/>
          </a:xfrm>
        </p:grpSpPr>
        <p:pic>
          <p:nvPicPr>
            <p:cNvPr id="52" name="Picture 8">
              <a:extLst>
                <a:ext uri="{FF2B5EF4-FFF2-40B4-BE49-F238E27FC236}">
                  <a16:creationId xmlns:a16="http://schemas.microsoft.com/office/drawing/2014/main" id="{B885AA60-ED26-49FF-ABA9-E0D8DC26E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625" y="1543177"/>
              <a:ext cx="945587" cy="123111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a:extLst>
                <a:ext uri="{FF2B5EF4-FFF2-40B4-BE49-F238E27FC236}">
                  <a16:creationId xmlns:a16="http://schemas.microsoft.com/office/drawing/2014/main" id="{7CD7E549-3000-44CD-BE88-88688C83F1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47" t="2857" b="1"/>
            <a:stretch/>
          </p:blipFill>
          <p:spPr bwMode="auto">
            <a:xfrm>
              <a:off x="1272501" y="1539346"/>
              <a:ext cx="967706" cy="122658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4AA27F6E-31F6-450B-9F18-E88B35296E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46" r="14076"/>
            <a:stretch/>
          </p:blipFill>
          <p:spPr bwMode="auto">
            <a:xfrm>
              <a:off x="148418" y="1532889"/>
              <a:ext cx="984698" cy="125634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D9CCEE6E-A27A-4CE5-BDAC-5F1C78592FF8}"/>
                </a:ext>
              </a:extLst>
            </p:cNvPr>
            <p:cNvSpPr txBox="1"/>
            <p:nvPr/>
          </p:nvSpPr>
          <p:spPr>
            <a:xfrm>
              <a:off x="-1060066" y="1476220"/>
              <a:ext cx="2695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13B69"/>
                  </a:solidFill>
                  <a:effectLst/>
                  <a:uLnTx/>
                  <a:uFillTx/>
                  <a:latin typeface="Calibri" panose="020F0502020204030204"/>
                  <a:ea typeface="+mn-ea"/>
                  <a:cs typeface="+mn-cs"/>
                </a:rPr>
                <a:t>Co-Chairs</a:t>
              </a:r>
            </a:p>
          </p:txBody>
        </p:sp>
        <p:sp>
          <p:nvSpPr>
            <p:cNvPr id="60" name="Textfeld 59">
              <a:extLst>
                <a:ext uri="{FF2B5EF4-FFF2-40B4-BE49-F238E27FC236}">
                  <a16:creationId xmlns:a16="http://schemas.microsoft.com/office/drawing/2014/main" id="{EE7D6D60-5652-448F-B267-46DF9A7FB2E3}"/>
                </a:ext>
              </a:extLst>
            </p:cNvPr>
            <p:cNvSpPr txBox="1"/>
            <p:nvPr/>
          </p:nvSpPr>
          <p:spPr>
            <a:xfrm>
              <a:off x="85377" y="2744646"/>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Amos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Ka-</a:t>
              </a:r>
              <a:r>
                <a:rPr kumimoji="0" lang="de-DE" sz="1400" b="0" i="0" u="none" strike="noStrike" kern="1200" cap="none" spc="0" normalizeH="0" baseline="0" noProof="0" err="1">
                  <a:ln>
                    <a:noFill/>
                  </a:ln>
                  <a:solidFill>
                    <a:srgbClr val="013B69"/>
                  </a:solidFill>
                  <a:effectLst/>
                  <a:uLnTx/>
                  <a:uFillTx/>
                  <a:latin typeface="Calibri" panose="020F0502020204030204"/>
                  <a:ea typeface="+mn-ea"/>
                  <a:cs typeface="+mn-cs"/>
                </a:rPr>
                <a:t>Bobah</a:t>
              </a:r>
              <a:endPar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endParaRPr>
            </a:p>
          </p:txBody>
        </p:sp>
        <p:sp>
          <p:nvSpPr>
            <p:cNvPr id="61" name="Textfeld 60">
              <a:extLst>
                <a:ext uri="{FF2B5EF4-FFF2-40B4-BE49-F238E27FC236}">
                  <a16:creationId xmlns:a16="http://schemas.microsoft.com/office/drawing/2014/main" id="{B42690D7-E216-40EA-8736-CA8CEA0C0738}"/>
                </a:ext>
              </a:extLst>
            </p:cNvPr>
            <p:cNvSpPr txBox="1"/>
            <p:nvPr/>
          </p:nvSpPr>
          <p:spPr>
            <a:xfrm>
              <a:off x="1240029" y="2741207"/>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Antje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Hecheltjen</a:t>
              </a:r>
            </a:p>
          </p:txBody>
        </p:sp>
        <p:sp>
          <p:nvSpPr>
            <p:cNvPr id="62" name="Textfeld 61">
              <a:extLst>
                <a:ext uri="{FF2B5EF4-FFF2-40B4-BE49-F238E27FC236}">
                  <a16:creationId xmlns:a16="http://schemas.microsoft.com/office/drawing/2014/main" id="{CC5FF6ED-5642-415F-88E1-A17FFA11C914}"/>
                </a:ext>
              </a:extLst>
            </p:cNvPr>
            <p:cNvSpPr txBox="1"/>
            <p:nvPr/>
          </p:nvSpPr>
          <p:spPr>
            <a:xfrm>
              <a:off x="2325263" y="2757819"/>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Neil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Sims</a:t>
              </a:r>
            </a:p>
          </p:txBody>
        </p:sp>
      </p:grpSp>
      <p:grpSp>
        <p:nvGrpSpPr>
          <p:cNvPr id="11" name="Gruppieren 10">
            <a:extLst>
              <a:ext uri="{FF2B5EF4-FFF2-40B4-BE49-F238E27FC236}">
                <a16:creationId xmlns:a16="http://schemas.microsoft.com/office/drawing/2014/main" id="{303B1490-094B-435E-82E9-BF3204CB474D}"/>
              </a:ext>
            </a:extLst>
          </p:cNvPr>
          <p:cNvGrpSpPr/>
          <p:nvPr/>
        </p:nvGrpSpPr>
        <p:grpSpPr>
          <a:xfrm>
            <a:off x="4646199" y="1431832"/>
            <a:ext cx="2695073" cy="1809062"/>
            <a:chOff x="2796591" y="1451345"/>
            <a:chExt cx="2695073" cy="1809062"/>
          </a:xfrm>
        </p:grpSpPr>
        <p:pic>
          <p:nvPicPr>
            <p:cNvPr id="55" name="Picture 2" descr="Laurent Durieux">
              <a:extLst>
                <a:ext uri="{FF2B5EF4-FFF2-40B4-BE49-F238E27FC236}">
                  <a16:creationId xmlns:a16="http://schemas.microsoft.com/office/drawing/2014/main" id="{C20DD9FC-2622-404C-BB72-EF7E41F40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778" y="1532889"/>
              <a:ext cx="982591" cy="1228238"/>
            </a:xfrm>
            <a:prstGeom prst="rect">
              <a:avLst/>
            </a:prstGeom>
            <a:noFill/>
            <a:extLst>
              <a:ext uri="{909E8E84-426E-40DD-AFC4-6F175D3DCCD1}">
                <a14:hiddenFill xmlns:a14="http://schemas.microsoft.com/office/drawing/2010/main">
                  <a:solidFill>
                    <a:srgbClr val="FFFFFF"/>
                  </a:solidFill>
                </a14:hiddenFill>
              </a:ext>
            </a:extLst>
          </p:spPr>
        </p:pic>
        <p:sp>
          <p:nvSpPr>
            <p:cNvPr id="63" name="Textfeld 62">
              <a:extLst>
                <a:ext uri="{FF2B5EF4-FFF2-40B4-BE49-F238E27FC236}">
                  <a16:creationId xmlns:a16="http://schemas.microsoft.com/office/drawing/2014/main" id="{C226F3BD-FC0F-4006-AE99-4A2FD2828AF3}"/>
                </a:ext>
              </a:extLst>
            </p:cNvPr>
            <p:cNvSpPr txBox="1"/>
            <p:nvPr/>
          </p:nvSpPr>
          <p:spPr>
            <a:xfrm>
              <a:off x="3938778" y="2737187"/>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Laurent Durieux</a:t>
              </a:r>
            </a:p>
          </p:txBody>
        </p:sp>
        <p:sp>
          <p:nvSpPr>
            <p:cNvPr id="80" name="Textfeld 79">
              <a:extLst>
                <a:ext uri="{FF2B5EF4-FFF2-40B4-BE49-F238E27FC236}">
                  <a16:creationId xmlns:a16="http://schemas.microsoft.com/office/drawing/2014/main" id="{D8DC53E2-0E0A-4807-9D73-B1A98059D8DC}"/>
                </a:ext>
              </a:extLst>
            </p:cNvPr>
            <p:cNvSpPr txBox="1"/>
            <p:nvPr/>
          </p:nvSpPr>
          <p:spPr>
            <a:xfrm>
              <a:off x="2796591" y="1451345"/>
              <a:ext cx="26950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13B69"/>
                  </a:solidFill>
                  <a:effectLst/>
                  <a:uLnTx/>
                  <a:uFillTx/>
                  <a:latin typeface="Calibri" panose="020F0502020204030204"/>
                  <a:ea typeface="+mn-ea"/>
                  <a:cs typeface="+mn-cs"/>
                </a:rPr>
                <a:t>GEO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13B69"/>
                  </a:solidFill>
                  <a:effectLst/>
                  <a:uLnTx/>
                  <a:uFillTx/>
                  <a:latin typeface="Calibri" panose="020F0502020204030204"/>
                  <a:ea typeface="+mn-ea"/>
                  <a:cs typeface="+mn-cs"/>
                </a:rPr>
                <a:t>Secretariat</a:t>
              </a:r>
            </a:p>
          </p:txBody>
        </p:sp>
      </p:grpSp>
      <p:grpSp>
        <p:nvGrpSpPr>
          <p:cNvPr id="10" name="Gruppieren 9">
            <a:extLst>
              <a:ext uri="{FF2B5EF4-FFF2-40B4-BE49-F238E27FC236}">
                <a16:creationId xmlns:a16="http://schemas.microsoft.com/office/drawing/2014/main" id="{72326CAC-BB13-41E9-B074-8830D98DD4EB}"/>
              </a:ext>
            </a:extLst>
          </p:cNvPr>
          <p:cNvGrpSpPr/>
          <p:nvPr/>
        </p:nvGrpSpPr>
        <p:grpSpPr>
          <a:xfrm>
            <a:off x="96641" y="5079924"/>
            <a:ext cx="4433466" cy="1811732"/>
            <a:chOff x="6689743" y="1498336"/>
            <a:chExt cx="4433466" cy="1811732"/>
          </a:xfrm>
        </p:grpSpPr>
        <p:pic>
          <p:nvPicPr>
            <p:cNvPr id="47" name="Picture 16" descr="Barron Joseph Orr">
              <a:extLst>
                <a:ext uri="{FF2B5EF4-FFF2-40B4-BE49-F238E27FC236}">
                  <a16:creationId xmlns:a16="http://schemas.microsoft.com/office/drawing/2014/main" id="{F64E9D15-6D53-4874-9B18-FD194B43FD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691" r="7796"/>
            <a:stretch/>
          </p:blipFill>
          <p:spPr bwMode="auto">
            <a:xfrm>
              <a:off x="8947492" y="1504352"/>
              <a:ext cx="993034" cy="12811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Sara Minelli">
              <a:extLst>
                <a:ext uri="{FF2B5EF4-FFF2-40B4-BE49-F238E27FC236}">
                  <a16:creationId xmlns:a16="http://schemas.microsoft.com/office/drawing/2014/main" id="{3D246731-EA30-41B4-92CD-DB03DD1715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882" r="10361"/>
            <a:stretch/>
          </p:blipFill>
          <p:spPr bwMode="auto">
            <a:xfrm>
              <a:off x="7851564" y="1510605"/>
              <a:ext cx="985906" cy="1284441"/>
            </a:xfrm>
            <a:prstGeom prst="rect">
              <a:avLst/>
            </a:prstGeom>
            <a:noFill/>
            <a:extLst>
              <a:ext uri="{909E8E84-426E-40DD-AFC4-6F175D3DCCD1}">
                <a14:hiddenFill xmlns:a14="http://schemas.microsoft.com/office/drawing/2010/main">
                  <a:solidFill>
                    <a:srgbClr val="FFFFFF"/>
                  </a:solidFill>
                </a14:hiddenFill>
              </a:ext>
            </a:extLst>
          </p:spPr>
        </p:pic>
        <p:pic>
          <p:nvPicPr>
            <p:cNvPr id="56" name="Grafik 55" descr="Ein Bild, das Person, Mann, Schlips, tragen enthält.&#10;&#10;Automatisch generierte Beschreibung">
              <a:extLst>
                <a:ext uri="{FF2B5EF4-FFF2-40B4-BE49-F238E27FC236}">
                  <a16:creationId xmlns:a16="http://schemas.microsoft.com/office/drawing/2014/main" id="{AF310B22-FA31-4AB7-A6BF-394178ECAC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96595" y="1506756"/>
              <a:ext cx="994194" cy="1278706"/>
            </a:xfrm>
            <a:prstGeom prst="rect">
              <a:avLst/>
            </a:prstGeom>
          </p:spPr>
        </p:pic>
        <p:sp>
          <p:nvSpPr>
            <p:cNvPr id="76" name="Textfeld 75">
              <a:extLst>
                <a:ext uri="{FF2B5EF4-FFF2-40B4-BE49-F238E27FC236}">
                  <a16:creationId xmlns:a16="http://schemas.microsoft.com/office/drawing/2014/main" id="{9311CF70-D83B-44F0-8E91-026D09D0DB48}"/>
                </a:ext>
              </a:extLst>
            </p:cNvPr>
            <p:cNvSpPr txBox="1"/>
            <p:nvPr/>
          </p:nvSpPr>
          <p:spPr>
            <a:xfrm>
              <a:off x="7793467" y="2760320"/>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Sara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Minelli</a:t>
              </a:r>
            </a:p>
          </p:txBody>
        </p:sp>
        <p:sp>
          <p:nvSpPr>
            <p:cNvPr id="78" name="Textfeld 77">
              <a:extLst>
                <a:ext uri="{FF2B5EF4-FFF2-40B4-BE49-F238E27FC236}">
                  <a16:creationId xmlns:a16="http://schemas.microsoft.com/office/drawing/2014/main" id="{E6892593-5437-4B5F-A3AA-96331F08F6D1}"/>
                </a:ext>
              </a:extLst>
            </p:cNvPr>
            <p:cNvSpPr txBox="1"/>
            <p:nvPr/>
          </p:nvSpPr>
          <p:spPr>
            <a:xfrm>
              <a:off x="8888512" y="2786848"/>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Barron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Orr</a:t>
              </a:r>
            </a:p>
          </p:txBody>
        </p:sp>
        <p:sp>
          <p:nvSpPr>
            <p:cNvPr id="79" name="Textfeld 78">
              <a:extLst>
                <a:ext uri="{FF2B5EF4-FFF2-40B4-BE49-F238E27FC236}">
                  <a16:creationId xmlns:a16="http://schemas.microsoft.com/office/drawing/2014/main" id="{FD814461-2C7A-4D8C-A7E7-DBFA80D911CF}"/>
                </a:ext>
              </a:extLst>
            </p:cNvPr>
            <p:cNvSpPr txBox="1"/>
            <p:nvPr/>
          </p:nvSpPr>
          <p:spPr>
            <a:xfrm>
              <a:off x="9927254" y="2773522"/>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Brian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O‘Connor</a:t>
              </a:r>
            </a:p>
          </p:txBody>
        </p:sp>
        <p:sp>
          <p:nvSpPr>
            <p:cNvPr id="81" name="Textfeld 80">
              <a:extLst>
                <a:ext uri="{FF2B5EF4-FFF2-40B4-BE49-F238E27FC236}">
                  <a16:creationId xmlns:a16="http://schemas.microsoft.com/office/drawing/2014/main" id="{E0C5FC9F-B6F0-4D51-B675-E68D34F9D377}"/>
                </a:ext>
              </a:extLst>
            </p:cNvPr>
            <p:cNvSpPr txBox="1"/>
            <p:nvPr/>
          </p:nvSpPr>
          <p:spPr>
            <a:xfrm>
              <a:off x="6689743" y="1498336"/>
              <a:ext cx="2695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13B69"/>
                  </a:solidFill>
                  <a:effectLst/>
                  <a:uLnTx/>
                  <a:uFillTx/>
                  <a:latin typeface="Calibri" panose="020F0502020204030204"/>
                  <a:ea typeface="+mn-ea"/>
                  <a:cs typeface="+mn-cs"/>
                </a:rPr>
                <a:t>UNCCD</a:t>
              </a:r>
            </a:p>
          </p:txBody>
        </p:sp>
      </p:grpSp>
      <p:grpSp>
        <p:nvGrpSpPr>
          <p:cNvPr id="132" name="Gruppieren 131">
            <a:extLst>
              <a:ext uri="{FF2B5EF4-FFF2-40B4-BE49-F238E27FC236}">
                <a16:creationId xmlns:a16="http://schemas.microsoft.com/office/drawing/2014/main" id="{732058A5-FFBD-43A1-9ACD-37D66EEC2B0E}"/>
              </a:ext>
            </a:extLst>
          </p:cNvPr>
          <p:cNvGrpSpPr/>
          <p:nvPr/>
        </p:nvGrpSpPr>
        <p:grpSpPr>
          <a:xfrm>
            <a:off x="4816052" y="5162998"/>
            <a:ext cx="2695073" cy="1734601"/>
            <a:chOff x="4816052" y="5162998"/>
            <a:chExt cx="2695073" cy="1734601"/>
          </a:xfrm>
        </p:grpSpPr>
        <p:pic>
          <p:nvPicPr>
            <p:cNvPr id="131" name="Grafik 130">
              <a:extLst>
                <a:ext uri="{FF2B5EF4-FFF2-40B4-BE49-F238E27FC236}">
                  <a16:creationId xmlns:a16="http://schemas.microsoft.com/office/drawing/2014/main" id="{6AE43CD2-B141-4F71-A0CE-D559B3FC7F09}"/>
                </a:ext>
              </a:extLst>
            </p:cNvPr>
            <p:cNvPicPr>
              <a:picLocks noChangeAspect="1"/>
            </p:cNvPicPr>
            <p:nvPr/>
          </p:nvPicPr>
          <p:blipFill>
            <a:blip r:embed="rId10"/>
            <a:stretch>
              <a:fillRect/>
            </a:stretch>
          </p:blipFill>
          <p:spPr>
            <a:xfrm>
              <a:off x="5831775" y="5182920"/>
              <a:ext cx="908456" cy="1189251"/>
            </a:xfrm>
            <a:prstGeom prst="rect">
              <a:avLst/>
            </a:prstGeom>
          </p:spPr>
        </p:pic>
        <p:grpSp>
          <p:nvGrpSpPr>
            <p:cNvPr id="16" name="Gruppieren 15">
              <a:extLst>
                <a:ext uri="{FF2B5EF4-FFF2-40B4-BE49-F238E27FC236}">
                  <a16:creationId xmlns:a16="http://schemas.microsoft.com/office/drawing/2014/main" id="{828AAAB3-7E83-452A-B502-690469DEF702}"/>
                </a:ext>
              </a:extLst>
            </p:cNvPr>
            <p:cNvGrpSpPr/>
            <p:nvPr/>
          </p:nvGrpSpPr>
          <p:grpSpPr>
            <a:xfrm>
              <a:off x="4816052" y="5162998"/>
              <a:ext cx="2695073" cy="1734601"/>
              <a:chOff x="5204905" y="5009287"/>
              <a:chExt cx="2695073" cy="1734601"/>
            </a:xfrm>
          </p:grpSpPr>
          <p:sp>
            <p:nvSpPr>
              <p:cNvPr id="113" name="Textfeld 112">
                <a:extLst>
                  <a:ext uri="{FF2B5EF4-FFF2-40B4-BE49-F238E27FC236}">
                    <a16:creationId xmlns:a16="http://schemas.microsoft.com/office/drawing/2014/main" id="{F5C28EB7-B658-4077-BCD7-751E8E76FFD7}"/>
                  </a:ext>
                </a:extLst>
              </p:cNvPr>
              <p:cNvSpPr txBox="1"/>
              <p:nvPr/>
            </p:nvSpPr>
            <p:spPr>
              <a:xfrm>
                <a:off x="6112761" y="6220668"/>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Phoebe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Odour</a:t>
                </a:r>
              </a:p>
            </p:txBody>
          </p:sp>
          <p:sp>
            <p:nvSpPr>
              <p:cNvPr id="114" name="Textfeld 113">
                <a:extLst>
                  <a:ext uri="{FF2B5EF4-FFF2-40B4-BE49-F238E27FC236}">
                    <a16:creationId xmlns:a16="http://schemas.microsoft.com/office/drawing/2014/main" id="{4FD52A05-A4F3-4FBF-9BB8-4F79D8896829}"/>
                  </a:ext>
                </a:extLst>
              </p:cNvPr>
              <p:cNvSpPr txBox="1"/>
              <p:nvPr/>
            </p:nvSpPr>
            <p:spPr>
              <a:xfrm>
                <a:off x="5204905" y="5009287"/>
                <a:ext cx="2695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err="1">
                    <a:ln>
                      <a:noFill/>
                    </a:ln>
                    <a:solidFill>
                      <a:srgbClr val="013B69"/>
                    </a:solidFill>
                    <a:effectLst/>
                    <a:uLnTx/>
                    <a:uFillTx/>
                    <a:latin typeface="Calibri" panose="020F0502020204030204"/>
                    <a:ea typeface="+mn-ea"/>
                    <a:cs typeface="+mn-cs"/>
                  </a:rPr>
                  <a:t>AfriGEO</a:t>
                </a:r>
                <a:endParaRPr kumimoji="0" lang="de-DE" sz="1800" b="1" i="0" u="none" strike="noStrike" kern="1200" cap="none" spc="0" normalizeH="0" baseline="0" noProof="0">
                  <a:ln>
                    <a:noFill/>
                  </a:ln>
                  <a:solidFill>
                    <a:srgbClr val="013B69"/>
                  </a:solidFill>
                  <a:effectLst/>
                  <a:uLnTx/>
                  <a:uFillTx/>
                  <a:latin typeface="Calibri" panose="020F0502020204030204"/>
                  <a:ea typeface="+mn-ea"/>
                  <a:cs typeface="+mn-cs"/>
                </a:endParaRPr>
              </a:p>
            </p:txBody>
          </p:sp>
        </p:grpSp>
      </p:grpSp>
      <p:grpSp>
        <p:nvGrpSpPr>
          <p:cNvPr id="31" name="Gruppieren 30">
            <a:extLst>
              <a:ext uri="{FF2B5EF4-FFF2-40B4-BE49-F238E27FC236}">
                <a16:creationId xmlns:a16="http://schemas.microsoft.com/office/drawing/2014/main" id="{97D9753E-DDDB-4AE4-B1F2-6C0D88DAE1EB}"/>
              </a:ext>
            </a:extLst>
          </p:cNvPr>
          <p:cNvGrpSpPr/>
          <p:nvPr/>
        </p:nvGrpSpPr>
        <p:grpSpPr>
          <a:xfrm>
            <a:off x="83504" y="3222079"/>
            <a:ext cx="6844032" cy="1773971"/>
            <a:chOff x="83504" y="3222079"/>
            <a:chExt cx="6844032" cy="1773971"/>
          </a:xfrm>
        </p:grpSpPr>
        <p:pic>
          <p:nvPicPr>
            <p:cNvPr id="30" name="Grafik 29">
              <a:extLst>
                <a:ext uri="{FF2B5EF4-FFF2-40B4-BE49-F238E27FC236}">
                  <a16:creationId xmlns:a16="http://schemas.microsoft.com/office/drawing/2014/main" id="{FE1C5851-7607-49C9-B8D8-F0519C982C94}"/>
                </a:ext>
              </a:extLst>
            </p:cNvPr>
            <p:cNvPicPr>
              <a:picLocks noChangeAspect="1"/>
            </p:cNvPicPr>
            <p:nvPr/>
          </p:nvPicPr>
          <p:blipFill>
            <a:blip r:embed="rId11"/>
            <a:stretch>
              <a:fillRect/>
            </a:stretch>
          </p:blipFill>
          <p:spPr>
            <a:xfrm>
              <a:off x="5798884" y="3238183"/>
              <a:ext cx="941347" cy="1227270"/>
            </a:xfrm>
            <a:prstGeom prst="rect">
              <a:avLst/>
            </a:prstGeom>
          </p:spPr>
        </p:pic>
        <p:pic>
          <p:nvPicPr>
            <p:cNvPr id="28" name="Grafik 27">
              <a:extLst>
                <a:ext uri="{FF2B5EF4-FFF2-40B4-BE49-F238E27FC236}">
                  <a16:creationId xmlns:a16="http://schemas.microsoft.com/office/drawing/2014/main" id="{A5F009DE-4197-4DC0-8FA1-61E90D77E896}"/>
                </a:ext>
              </a:extLst>
            </p:cNvPr>
            <p:cNvPicPr>
              <a:picLocks noChangeAspect="1"/>
            </p:cNvPicPr>
            <p:nvPr/>
          </p:nvPicPr>
          <p:blipFill>
            <a:blip r:embed="rId12"/>
            <a:stretch>
              <a:fillRect/>
            </a:stretch>
          </p:blipFill>
          <p:spPr>
            <a:xfrm>
              <a:off x="4674901" y="3222079"/>
              <a:ext cx="941347" cy="1299181"/>
            </a:xfrm>
            <a:prstGeom prst="rect">
              <a:avLst/>
            </a:prstGeom>
          </p:spPr>
        </p:pic>
        <p:pic>
          <p:nvPicPr>
            <p:cNvPr id="26" name="Grafik 25">
              <a:extLst>
                <a:ext uri="{FF2B5EF4-FFF2-40B4-BE49-F238E27FC236}">
                  <a16:creationId xmlns:a16="http://schemas.microsoft.com/office/drawing/2014/main" id="{C8595419-9BA5-407F-B977-FB3242A9EC1B}"/>
                </a:ext>
              </a:extLst>
            </p:cNvPr>
            <p:cNvPicPr>
              <a:picLocks noChangeAspect="1"/>
            </p:cNvPicPr>
            <p:nvPr/>
          </p:nvPicPr>
          <p:blipFill rotWithShape="1">
            <a:blip r:embed="rId13"/>
            <a:srcRect r="15496"/>
            <a:stretch/>
          </p:blipFill>
          <p:spPr>
            <a:xfrm>
              <a:off x="3481156" y="3249177"/>
              <a:ext cx="1072850" cy="1248712"/>
            </a:xfrm>
            <a:prstGeom prst="rect">
              <a:avLst/>
            </a:prstGeom>
          </p:spPr>
        </p:pic>
        <p:pic>
          <p:nvPicPr>
            <p:cNvPr id="24" name="Grafik 23">
              <a:extLst>
                <a:ext uri="{FF2B5EF4-FFF2-40B4-BE49-F238E27FC236}">
                  <a16:creationId xmlns:a16="http://schemas.microsoft.com/office/drawing/2014/main" id="{B2698E34-A311-4F10-B48E-8949462C56FF}"/>
                </a:ext>
              </a:extLst>
            </p:cNvPr>
            <p:cNvPicPr>
              <a:picLocks noChangeAspect="1"/>
            </p:cNvPicPr>
            <p:nvPr/>
          </p:nvPicPr>
          <p:blipFill>
            <a:blip r:embed="rId14"/>
            <a:stretch>
              <a:fillRect/>
            </a:stretch>
          </p:blipFill>
          <p:spPr>
            <a:xfrm>
              <a:off x="2373609" y="3289665"/>
              <a:ext cx="1008995" cy="1208692"/>
            </a:xfrm>
            <a:prstGeom prst="rect">
              <a:avLst/>
            </a:prstGeom>
          </p:spPr>
        </p:pic>
        <p:grpSp>
          <p:nvGrpSpPr>
            <p:cNvPr id="15" name="Gruppieren 14">
              <a:extLst>
                <a:ext uri="{FF2B5EF4-FFF2-40B4-BE49-F238E27FC236}">
                  <a16:creationId xmlns:a16="http://schemas.microsoft.com/office/drawing/2014/main" id="{7CDC5936-4FCC-4CA6-9C2B-67CE0EBAC609}"/>
                </a:ext>
              </a:extLst>
            </p:cNvPr>
            <p:cNvGrpSpPr/>
            <p:nvPr/>
          </p:nvGrpSpPr>
          <p:grpSpPr>
            <a:xfrm>
              <a:off x="83504" y="3237199"/>
              <a:ext cx="6844032" cy="1758851"/>
              <a:chOff x="-972050" y="3945013"/>
              <a:chExt cx="6844032" cy="1758851"/>
            </a:xfrm>
          </p:grpSpPr>
          <p:pic>
            <p:nvPicPr>
              <p:cNvPr id="51" name="Picture 10">
                <a:extLst>
                  <a:ext uri="{FF2B5EF4-FFF2-40B4-BE49-F238E27FC236}">
                    <a16:creationId xmlns:a16="http://schemas.microsoft.com/office/drawing/2014/main" id="{214DB510-DE91-4147-936C-33265BAF936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5000" r="33428"/>
              <a:stretch/>
            </p:blipFill>
            <p:spPr bwMode="auto">
              <a:xfrm>
                <a:off x="196543" y="3997536"/>
                <a:ext cx="954433" cy="1231539"/>
              </a:xfrm>
              <a:prstGeom prst="rect">
                <a:avLst/>
              </a:prstGeom>
              <a:noFill/>
              <a:extLst>
                <a:ext uri="{909E8E84-426E-40DD-AFC4-6F175D3DCCD1}">
                  <a14:hiddenFill xmlns:a14="http://schemas.microsoft.com/office/drawing/2010/main">
                    <a:solidFill>
                      <a:srgbClr val="FFFFFF"/>
                    </a:solidFill>
                  </a14:hiddenFill>
                </a:ext>
              </a:extLst>
            </p:spPr>
          </p:pic>
          <p:sp>
            <p:nvSpPr>
              <p:cNvPr id="65" name="Textfeld 64">
                <a:extLst>
                  <a:ext uri="{FF2B5EF4-FFF2-40B4-BE49-F238E27FC236}">
                    <a16:creationId xmlns:a16="http://schemas.microsoft.com/office/drawing/2014/main" id="{DAF4BF70-C0D0-4762-BCE2-C54D2A048DF2}"/>
                  </a:ext>
                </a:extLst>
              </p:cNvPr>
              <p:cNvSpPr txBox="1"/>
              <p:nvPr/>
            </p:nvSpPr>
            <p:spPr>
              <a:xfrm>
                <a:off x="-972050" y="3945013"/>
                <a:ext cx="269507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13B69"/>
                    </a:solidFill>
                    <a:effectLst/>
                    <a:uLnTx/>
                    <a:uFillTx/>
                    <a:latin typeface="Calibri" panose="020F0502020204030204"/>
                    <a:ea typeface="+mn-ea"/>
                    <a:cs typeface="+mn-cs"/>
                  </a:rPr>
                  <a:t>Working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13B69"/>
                    </a:solidFill>
                    <a:effectLst/>
                    <a:uLnTx/>
                    <a:uFillTx/>
                    <a:latin typeface="Calibri" panose="020F0502020204030204"/>
                    <a:ea typeface="+mn-ea"/>
                    <a:cs typeface="+mn-cs"/>
                  </a:rPr>
                  <a:t>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13B69"/>
                    </a:solidFill>
                    <a:effectLst/>
                    <a:uLnTx/>
                    <a:uFillTx/>
                    <a:latin typeface="Calibri" panose="020F0502020204030204"/>
                    <a:ea typeface="+mn-ea"/>
                    <a:cs typeface="+mn-cs"/>
                  </a:rPr>
                  <a:t>Co-Leads</a:t>
                </a:r>
              </a:p>
            </p:txBody>
          </p:sp>
          <p:sp>
            <p:nvSpPr>
              <p:cNvPr id="66" name="Textfeld 65">
                <a:extLst>
                  <a:ext uri="{FF2B5EF4-FFF2-40B4-BE49-F238E27FC236}">
                    <a16:creationId xmlns:a16="http://schemas.microsoft.com/office/drawing/2014/main" id="{8868A76E-18F3-46AA-941C-FD9768D86975}"/>
                  </a:ext>
                </a:extLst>
              </p:cNvPr>
              <p:cNvSpPr txBox="1"/>
              <p:nvPr/>
            </p:nvSpPr>
            <p:spPr>
              <a:xfrm>
                <a:off x="151001" y="5179175"/>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Alex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Zvoleff</a:t>
                </a:r>
              </a:p>
            </p:txBody>
          </p:sp>
          <p:sp>
            <p:nvSpPr>
              <p:cNvPr id="67" name="Textfeld 66">
                <a:extLst>
                  <a:ext uri="{FF2B5EF4-FFF2-40B4-BE49-F238E27FC236}">
                    <a16:creationId xmlns:a16="http://schemas.microsoft.com/office/drawing/2014/main" id="{25390C60-621B-42F6-8067-F96AAFC5D9E7}"/>
                  </a:ext>
                </a:extLst>
              </p:cNvPr>
              <p:cNvSpPr txBox="1"/>
              <p:nvPr/>
            </p:nvSpPr>
            <p:spPr>
              <a:xfrm>
                <a:off x="1290956" y="5180644"/>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Timothy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Dube</a:t>
                </a:r>
              </a:p>
            </p:txBody>
          </p:sp>
          <p:sp>
            <p:nvSpPr>
              <p:cNvPr id="69" name="Textfeld 68">
                <a:extLst>
                  <a:ext uri="{FF2B5EF4-FFF2-40B4-BE49-F238E27FC236}">
                    <a16:creationId xmlns:a16="http://schemas.microsoft.com/office/drawing/2014/main" id="{1920B018-844C-4536-98F0-7C96F2F8A8E8}"/>
                  </a:ext>
                </a:extLst>
              </p:cNvPr>
              <p:cNvSpPr txBox="1"/>
              <p:nvPr/>
            </p:nvSpPr>
            <p:spPr>
              <a:xfrm>
                <a:off x="2440633" y="5153379"/>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Ojoyi</a:t>
                </a:r>
              </a:p>
            </p:txBody>
          </p:sp>
          <p:sp>
            <p:nvSpPr>
              <p:cNvPr id="70" name="Textfeld 69">
                <a:extLst>
                  <a:ext uri="{FF2B5EF4-FFF2-40B4-BE49-F238E27FC236}">
                    <a16:creationId xmlns:a16="http://schemas.microsoft.com/office/drawing/2014/main" id="{65E23CEA-19EE-4362-BD3A-50C9257756C7}"/>
                  </a:ext>
                </a:extLst>
              </p:cNvPr>
              <p:cNvSpPr txBox="1"/>
              <p:nvPr/>
            </p:nvSpPr>
            <p:spPr>
              <a:xfrm>
                <a:off x="3556518" y="5155601"/>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Patrice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err="1">
                    <a:ln>
                      <a:noFill/>
                    </a:ln>
                    <a:solidFill>
                      <a:srgbClr val="013B69"/>
                    </a:solidFill>
                    <a:effectLst/>
                    <a:uLnTx/>
                    <a:uFillTx/>
                    <a:latin typeface="Calibri" panose="020F0502020204030204"/>
                    <a:ea typeface="+mn-ea"/>
                    <a:cs typeface="+mn-cs"/>
                  </a:rPr>
                  <a:t>Sanou</a:t>
                </a:r>
                <a:endPar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endParaRPr>
              </a:p>
            </p:txBody>
          </p:sp>
          <p:sp>
            <p:nvSpPr>
              <p:cNvPr id="72" name="Textfeld 71">
                <a:extLst>
                  <a:ext uri="{FF2B5EF4-FFF2-40B4-BE49-F238E27FC236}">
                    <a16:creationId xmlns:a16="http://schemas.microsoft.com/office/drawing/2014/main" id="{42938B03-3F52-4328-A126-F0BA00ACFA31}"/>
                  </a:ext>
                </a:extLst>
              </p:cNvPr>
              <p:cNvSpPr txBox="1"/>
              <p:nvPr/>
            </p:nvSpPr>
            <p:spPr>
              <a:xfrm>
                <a:off x="4676027" y="5153378"/>
                <a:ext cx="1195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err="1">
                    <a:ln>
                      <a:noFill/>
                    </a:ln>
                    <a:solidFill>
                      <a:srgbClr val="013B69"/>
                    </a:solidFill>
                    <a:effectLst/>
                    <a:uLnTx/>
                    <a:uFillTx/>
                    <a:latin typeface="Calibri" panose="020F0502020204030204"/>
                    <a:ea typeface="+mn-ea"/>
                    <a:cs typeface="+mn-cs"/>
                  </a:rPr>
                  <a:t>Bulelwa</a:t>
                </a:r>
                <a:endPar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err="1">
                    <a:ln>
                      <a:noFill/>
                    </a:ln>
                    <a:solidFill>
                      <a:srgbClr val="013B69"/>
                    </a:solidFill>
                    <a:effectLst/>
                    <a:uLnTx/>
                    <a:uFillTx/>
                    <a:latin typeface="Calibri" panose="020F0502020204030204"/>
                    <a:ea typeface="+mn-ea"/>
                    <a:cs typeface="+mn-cs"/>
                  </a:rPr>
                  <a:t>Semoli</a:t>
                </a:r>
                <a:endPar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endParaRPr>
              </a:p>
            </p:txBody>
          </p:sp>
        </p:grpSp>
      </p:grpSp>
      <p:pic>
        <p:nvPicPr>
          <p:cNvPr id="123" name="Grafik 122" descr="Ein Bild, das Text, Person, darstellend, stehend enthält.&#10;&#10;Automatisch generierte Beschreibung">
            <a:extLst>
              <a:ext uri="{FF2B5EF4-FFF2-40B4-BE49-F238E27FC236}">
                <a16:creationId xmlns:a16="http://schemas.microsoft.com/office/drawing/2014/main" id="{A35C744A-B32A-4BD9-8048-C78BF30EBAB5}"/>
              </a:ext>
            </a:extLst>
          </p:cNvPr>
          <p:cNvPicPr>
            <a:picLocks noChangeAspect="1"/>
          </p:cNvPicPr>
          <p:nvPr/>
        </p:nvPicPr>
        <p:blipFill rotWithShape="1">
          <a:blip r:embed="rId16">
            <a:extLst>
              <a:ext uri="{28A0092B-C50C-407E-A947-70E740481C1C}">
                <a14:useLocalDpi xmlns:a14="http://schemas.microsoft.com/office/drawing/2010/main" val="0"/>
              </a:ext>
            </a:extLst>
          </a:blip>
          <a:srcRect t="13765"/>
          <a:stretch/>
        </p:blipFill>
        <p:spPr>
          <a:xfrm>
            <a:off x="7601256" y="1332598"/>
            <a:ext cx="4238092" cy="2741038"/>
          </a:xfrm>
          <a:prstGeom prst="rect">
            <a:avLst/>
          </a:prstGeom>
        </p:spPr>
      </p:pic>
      <p:sp>
        <p:nvSpPr>
          <p:cNvPr id="124" name="Title 1">
            <a:extLst>
              <a:ext uri="{FF2B5EF4-FFF2-40B4-BE49-F238E27FC236}">
                <a16:creationId xmlns:a16="http://schemas.microsoft.com/office/drawing/2014/main" id="{0E355C31-8628-4841-9828-FB877FEE6821}"/>
              </a:ext>
            </a:extLst>
          </p:cNvPr>
          <p:cNvSpPr txBox="1">
            <a:spLocks/>
          </p:cNvSpPr>
          <p:nvPr/>
        </p:nvSpPr>
        <p:spPr>
          <a:xfrm>
            <a:off x="7480657" y="495405"/>
            <a:ext cx="4497995" cy="69532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13B6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13B69"/>
                </a:solidFill>
                <a:effectLst/>
                <a:uLnTx/>
                <a:uFillTx/>
                <a:latin typeface="Arial" panose="020B0604020202020204" pitchFamily="34" charset="0"/>
                <a:ea typeface="+mj-ea"/>
                <a:cs typeface="Arial" panose="020B0604020202020204" pitchFamily="34" charset="0"/>
              </a:rPr>
              <a:t>GEO-LDN Secretariat</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3200" b="1" dirty="0">
                <a:solidFill>
                  <a:srgbClr val="C87700"/>
                </a:solidFill>
                <a:latin typeface="Calibri" panose="020F0502020204030204"/>
                <a:ea typeface="+mn-ea"/>
                <a:cs typeface="+mn-cs"/>
              </a:rPr>
              <a:t>geo-ldn@giz.de</a:t>
            </a:r>
          </a:p>
        </p:txBody>
      </p:sp>
      <p:sp>
        <p:nvSpPr>
          <p:cNvPr id="125" name="Textfeld 124">
            <a:extLst>
              <a:ext uri="{FF2B5EF4-FFF2-40B4-BE49-F238E27FC236}">
                <a16:creationId xmlns:a16="http://schemas.microsoft.com/office/drawing/2014/main" id="{7D463F41-FE29-4AF1-94D5-38C33E5B95A6}"/>
              </a:ext>
            </a:extLst>
          </p:cNvPr>
          <p:cNvSpPr txBox="1"/>
          <p:nvPr/>
        </p:nvSpPr>
        <p:spPr>
          <a:xfrm>
            <a:off x="7554590" y="4062283"/>
            <a:ext cx="3657704"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err="1">
                <a:ln>
                  <a:noFill/>
                </a:ln>
                <a:solidFill>
                  <a:srgbClr val="013B69"/>
                </a:solidFill>
                <a:effectLst/>
                <a:uLnTx/>
                <a:uFillTx/>
                <a:latin typeface="Calibri" panose="020F0502020204030204"/>
                <a:ea typeface="+mn-ea"/>
                <a:cs typeface="+mn-cs"/>
              </a:rPr>
              <a:t>From</a:t>
            </a: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 </a:t>
            </a:r>
            <a:r>
              <a:rPr kumimoji="0" lang="de-DE" sz="1400" b="0" i="0" u="none" strike="noStrike" kern="1200" cap="none" spc="0" normalizeH="0" baseline="0" noProof="0" err="1">
                <a:ln>
                  <a:noFill/>
                </a:ln>
                <a:solidFill>
                  <a:srgbClr val="013B69"/>
                </a:solidFill>
                <a:effectLst/>
                <a:uLnTx/>
                <a:uFillTx/>
                <a:latin typeface="Calibri" panose="020F0502020204030204"/>
                <a:ea typeface="+mn-ea"/>
                <a:cs typeface="+mn-cs"/>
              </a:rPr>
              <a:t>left</a:t>
            </a: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 </a:t>
            </a:r>
            <a:r>
              <a:rPr kumimoji="0" lang="de-DE" sz="1400" b="0" i="0" u="none" strike="noStrike" kern="1200" cap="none" spc="0" normalizeH="0" baseline="0" noProof="0" err="1">
                <a:ln>
                  <a:noFill/>
                </a:ln>
                <a:solidFill>
                  <a:srgbClr val="013B69"/>
                </a:solidFill>
                <a:effectLst/>
                <a:uLnTx/>
                <a:uFillTx/>
                <a:latin typeface="Calibri" panose="020F0502020204030204"/>
                <a:ea typeface="+mn-ea"/>
                <a:cs typeface="+mn-cs"/>
              </a:rPr>
              <a:t>to</a:t>
            </a: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 </a:t>
            </a:r>
            <a:r>
              <a:rPr kumimoji="0" lang="de-DE" sz="1400" b="0" i="0" u="none" strike="noStrike" kern="1200" cap="none" spc="0" normalizeH="0" baseline="0" noProof="0" err="1">
                <a:ln>
                  <a:noFill/>
                </a:ln>
                <a:solidFill>
                  <a:srgbClr val="013B69"/>
                </a:solidFill>
                <a:effectLst/>
                <a:uLnTx/>
                <a:uFillTx/>
                <a:latin typeface="Calibri" panose="020F0502020204030204"/>
                <a:ea typeface="+mn-ea"/>
                <a:cs typeface="+mn-cs"/>
              </a:rPr>
              <a:t>right</a:t>
            </a: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Jonas Hansohm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Bernd Eversmann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Lena Moral-Waldmeier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Najwa Aldokr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Antje Hecheltjen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13B69"/>
                </a:solidFill>
                <a:effectLst/>
                <a:uLnTx/>
                <a:uFillTx/>
                <a:latin typeface="Calibri" panose="020F0502020204030204"/>
                <a:ea typeface="+mn-ea"/>
                <a:cs typeface="+mn-cs"/>
              </a:rPr>
              <a:t>Mark Grasy</a:t>
            </a:r>
          </a:p>
        </p:txBody>
      </p:sp>
      <p:grpSp>
        <p:nvGrpSpPr>
          <p:cNvPr id="22" name="Gruppieren 21">
            <a:extLst>
              <a:ext uri="{FF2B5EF4-FFF2-40B4-BE49-F238E27FC236}">
                <a16:creationId xmlns:a16="http://schemas.microsoft.com/office/drawing/2014/main" id="{6D494C7F-5FAE-47D7-99DF-C6D84EFA0EF4}"/>
              </a:ext>
            </a:extLst>
          </p:cNvPr>
          <p:cNvGrpSpPr/>
          <p:nvPr/>
        </p:nvGrpSpPr>
        <p:grpSpPr>
          <a:xfrm>
            <a:off x="8932243" y="5604140"/>
            <a:ext cx="3255766" cy="830349"/>
            <a:chOff x="8932243" y="6027651"/>
            <a:chExt cx="3255766" cy="830349"/>
          </a:xfrm>
        </p:grpSpPr>
        <p:pic>
          <p:nvPicPr>
            <p:cNvPr id="126" name="Picture 4">
              <a:extLst>
                <a:ext uri="{FF2B5EF4-FFF2-40B4-BE49-F238E27FC236}">
                  <a16:creationId xmlns:a16="http://schemas.microsoft.com/office/drawing/2014/main" id="{2F291378-4649-48C7-B927-C043FB06799F}"/>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14350"/>
            <a:stretch/>
          </p:blipFill>
          <p:spPr bwMode="auto">
            <a:xfrm>
              <a:off x="8932243" y="6197176"/>
              <a:ext cx="1659071" cy="6608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uppieren 20">
              <a:extLst>
                <a:ext uri="{FF2B5EF4-FFF2-40B4-BE49-F238E27FC236}">
                  <a16:creationId xmlns:a16="http://schemas.microsoft.com/office/drawing/2014/main" id="{96E26CD9-FADF-4185-B222-7377899AAA73}"/>
                </a:ext>
              </a:extLst>
            </p:cNvPr>
            <p:cNvGrpSpPr/>
            <p:nvPr/>
          </p:nvGrpSpPr>
          <p:grpSpPr>
            <a:xfrm>
              <a:off x="8997765" y="6027651"/>
              <a:ext cx="3190244" cy="721976"/>
              <a:chOff x="8997765" y="6027651"/>
              <a:chExt cx="3190244" cy="721976"/>
            </a:xfrm>
          </p:grpSpPr>
          <p:pic>
            <p:nvPicPr>
              <p:cNvPr id="127" name="Picture 6">
                <a:extLst>
                  <a:ext uri="{FF2B5EF4-FFF2-40B4-BE49-F238E27FC236}">
                    <a16:creationId xmlns:a16="http://schemas.microsoft.com/office/drawing/2014/main" id="{9B860EEB-9F86-4334-AA4B-3DBBCFF26DF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0486" y="6322973"/>
                <a:ext cx="1547523" cy="426654"/>
              </a:xfrm>
              <a:prstGeom prst="rect">
                <a:avLst/>
              </a:prstGeom>
              <a:noFill/>
              <a:extLst>
                <a:ext uri="{909E8E84-426E-40DD-AFC4-6F175D3DCCD1}">
                  <a14:hiddenFill xmlns:a14="http://schemas.microsoft.com/office/drawing/2010/main">
                    <a:solidFill>
                      <a:srgbClr val="FFFFFF"/>
                    </a:solidFill>
                  </a14:hiddenFill>
                </a:ext>
              </a:extLst>
            </p:spPr>
          </p:pic>
          <p:sp>
            <p:nvSpPr>
              <p:cNvPr id="128" name="Textfeld 127">
                <a:extLst>
                  <a:ext uri="{FF2B5EF4-FFF2-40B4-BE49-F238E27FC236}">
                    <a16:creationId xmlns:a16="http://schemas.microsoft.com/office/drawing/2014/main" id="{29F86156-DF35-4CB4-AB77-FFA009D5E4A5}"/>
                  </a:ext>
                </a:extLst>
              </p:cNvPr>
              <p:cNvSpPr txBox="1"/>
              <p:nvPr/>
            </p:nvSpPr>
            <p:spPr>
              <a:xfrm>
                <a:off x="10547657" y="6027651"/>
                <a:ext cx="12500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err="1">
                    <a:ln>
                      <a:noFill/>
                    </a:ln>
                    <a:solidFill>
                      <a:srgbClr val="013B69"/>
                    </a:solidFill>
                    <a:effectLst/>
                    <a:uLnTx/>
                    <a:uFillTx/>
                    <a:latin typeface="Calibri" panose="020F0502020204030204"/>
                    <a:ea typeface="+mn-ea"/>
                    <a:cs typeface="+mn-cs"/>
                  </a:rPr>
                  <a:t>Implemented</a:t>
                </a:r>
                <a:r>
                  <a:rPr kumimoji="0" lang="de-DE" sz="1200" b="0" i="0" u="none" strike="noStrike" kern="1200" cap="none" spc="0" normalizeH="0" baseline="0" noProof="0">
                    <a:ln>
                      <a:noFill/>
                    </a:ln>
                    <a:solidFill>
                      <a:srgbClr val="013B69"/>
                    </a:solidFill>
                    <a:effectLst/>
                    <a:uLnTx/>
                    <a:uFillTx/>
                    <a:latin typeface="Calibri" panose="020F0502020204030204"/>
                    <a:ea typeface="+mn-ea"/>
                    <a:cs typeface="+mn-cs"/>
                  </a:rPr>
                  <a:t> </a:t>
                </a:r>
                <a:r>
                  <a:rPr kumimoji="0" lang="de-DE" sz="1200" b="0" i="0" u="none" strike="noStrike" kern="1200" cap="none" spc="0" normalizeH="0" baseline="0" noProof="0" err="1">
                    <a:ln>
                      <a:noFill/>
                    </a:ln>
                    <a:solidFill>
                      <a:srgbClr val="013B69"/>
                    </a:solidFill>
                    <a:effectLst/>
                    <a:uLnTx/>
                    <a:uFillTx/>
                    <a:latin typeface="Calibri" panose="020F0502020204030204"/>
                    <a:ea typeface="+mn-ea"/>
                    <a:cs typeface="+mn-cs"/>
                  </a:rPr>
                  <a:t>by</a:t>
                </a:r>
                <a:r>
                  <a:rPr kumimoji="0" lang="de-DE" sz="1200" b="0" i="0" u="none" strike="noStrike" kern="1200" cap="none" spc="0" normalizeH="0" baseline="0" noProof="0">
                    <a:ln>
                      <a:noFill/>
                    </a:ln>
                    <a:solidFill>
                      <a:srgbClr val="013B69"/>
                    </a:solidFill>
                    <a:effectLst/>
                    <a:uLnTx/>
                    <a:uFillTx/>
                    <a:latin typeface="Calibri" panose="020F0502020204030204"/>
                    <a:ea typeface="+mn-ea"/>
                    <a:cs typeface="+mn-cs"/>
                  </a:rPr>
                  <a:t>:</a:t>
                </a:r>
              </a:p>
            </p:txBody>
          </p:sp>
          <p:sp>
            <p:nvSpPr>
              <p:cNvPr id="129" name="Textfeld 128">
                <a:extLst>
                  <a:ext uri="{FF2B5EF4-FFF2-40B4-BE49-F238E27FC236}">
                    <a16:creationId xmlns:a16="http://schemas.microsoft.com/office/drawing/2014/main" id="{FE2EB420-B8A3-43BF-9FE6-1D8ABB143894}"/>
                  </a:ext>
                </a:extLst>
              </p:cNvPr>
              <p:cNvSpPr txBox="1"/>
              <p:nvPr/>
            </p:nvSpPr>
            <p:spPr>
              <a:xfrm>
                <a:off x="8997765" y="6045902"/>
                <a:ext cx="8779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err="1">
                    <a:ln>
                      <a:noFill/>
                    </a:ln>
                    <a:solidFill>
                      <a:srgbClr val="013B69"/>
                    </a:solidFill>
                    <a:effectLst/>
                    <a:uLnTx/>
                    <a:uFillTx/>
                    <a:latin typeface="Calibri" panose="020F0502020204030204"/>
                    <a:ea typeface="+mn-ea"/>
                    <a:cs typeface="+mn-cs"/>
                  </a:rPr>
                  <a:t>Funded</a:t>
                </a:r>
                <a:r>
                  <a:rPr kumimoji="0" lang="de-DE" sz="1200" b="0" i="0" u="none" strike="noStrike" kern="1200" cap="none" spc="0" normalizeH="0" baseline="0" noProof="0">
                    <a:ln>
                      <a:noFill/>
                    </a:ln>
                    <a:solidFill>
                      <a:srgbClr val="013B69"/>
                    </a:solidFill>
                    <a:effectLst/>
                    <a:uLnTx/>
                    <a:uFillTx/>
                    <a:latin typeface="Calibri" panose="020F0502020204030204"/>
                    <a:ea typeface="+mn-ea"/>
                    <a:cs typeface="+mn-cs"/>
                  </a:rPr>
                  <a:t> </a:t>
                </a:r>
                <a:r>
                  <a:rPr kumimoji="0" lang="de-DE" sz="1200" b="0" i="0" u="none" strike="noStrike" kern="1200" cap="none" spc="0" normalizeH="0" baseline="0" noProof="0" err="1">
                    <a:ln>
                      <a:noFill/>
                    </a:ln>
                    <a:solidFill>
                      <a:srgbClr val="013B69"/>
                    </a:solidFill>
                    <a:effectLst/>
                    <a:uLnTx/>
                    <a:uFillTx/>
                    <a:latin typeface="Calibri" panose="020F0502020204030204"/>
                    <a:ea typeface="+mn-ea"/>
                    <a:cs typeface="+mn-cs"/>
                  </a:rPr>
                  <a:t>by</a:t>
                </a:r>
                <a:r>
                  <a:rPr kumimoji="0" lang="de-DE" sz="1200" b="0" i="0" u="none" strike="noStrike" kern="1200" cap="none" spc="0" normalizeH="0" baseline="0" noProof="0">
                    <a:ln>
                      <a:noFill/>
                    </a:ln>
                    <a:solidFill>
                      <a:srgbClr val="013B69"/>
                    </a:solidFill>
                    <a:effectLst/>
                    <a:uLnTx/>
                    <a:uFillTx/>
                    <a:latin typeface="Calibri" panose="020F0502020204030204"/>
                    <a:ea typeface="+mn-ea"/>
                    <a:cs typeface="+mn-cs"/>
                  </a:rPr>
                  <a:t>:</a:t>
                </a:r>
              </a:p>
            </p:txBody>
          </p:sp>
        </p:grpSp>
      </p:grpSp>
    </p:spTree>
    <p:extLst>
      <p:ext uri="{BB962C8B-B14F-4D97-AF65-F5344CB8AC3E}">
        <p14:creationId xmlns:p14="http://schemas.microsoft.com/office/powerpoint/2010/main" val="90273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C88CB-8769-4358-B6E7-C789AE35893A}"/>
              </a:ext>
            </a:extLst>
          </p:cNvPr>
          <p:cNvSpPr>
            <a:spLocks noGrp="1"/>
          </p:cNvSpPr>
          <p:nvPr>
            <p:ph type="title"/>
          </p:nvPr>
        </p:nvSpPr>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de-DE" sz="3600" b="1" i="0" u="none" strike="noStrike" kern="1200" cap="none" spc="0" normalizeH="0" baseline="0" noProof="0" dirty="0">
                <a:ln>
                  <a:noFill/>
                </a:ln>
                <a:solidFill>
                  <a:srgbClr val="013B69"/>
                </a:solidFill>
                <a:effectLst/>
                <a:uLnTx/>
                <a:uFillTx/>
                <a:latin typeface="Calibri" panose="020F0502020204030204"/>
                <a:ea typeface="+mn-ea"/>
                <a:cs typeface="+mn-cs"/>
              </a:rPr>
              <a:t>GEO-</a:t>
            </a:r>
            <a:r>
              <a:rPr kumimoji="0" lang="de-DE" sz="3600" b="1" i="0" u="none" strike="noStrike" kern="1200" cap="none" spc="0" normalizeH="0" baseline="0" noProof="0" dirty="0" err="1">
                <a:ln>
                  <a:noFill/>
                </a:ln>
                <a:solidFill>
                  <a:srgbClr val="013B69"/>
                </a:solidFill>
                <a:effectLst/>
                <a:uLnTx/>
                <a:uFillTx/>
                <a:latin typeface="Calibri" panose="020F0502020204030204"/>
                <a:ea typeface="+mn-ea"/>
                <a:cs typeface="+mn-cs"/>
              </a:rPr>
              <a:t>LDN‘s</a:t>
            </a:r>
            <a:r>
              <a:rPr kumimoji="0" lang="de-DE" sz="3600" b="1"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3600"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federated</a:t>
            </a:r>
            <a:r>
              <a:rPr kumimoji="0" lang="de-DE" sz="36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and open </a:t>
            </a:r>
            <a:r>
              <a:rPr kumimoji="0" lang="de-DE" sz="3600"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approach</a:t>
            </a:r>
            <a:r>
              <a:rPr kumimoji="0" lang="de-DE" sz="36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br>
              <a:rPr kumimoji="0" lang="de-DE" sz="3600" b="1"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de-DE" sz="3600" b="1" i="0" u="none" strike="noStrike" kern="1200" cap="none" spc="0" normalizeH="0" baseline="0" noProof="0" dirty="0">
                <a:ln>
                  <a:noFill/>
                </a:ln>
                <a:solidFill>
                  <a:srgbClr val="013B69"/>
                </a:solidFill>
                <a:effectLst/>
                <a:uLnTx/>
                <a:uFillTx/>
                <a:latin typeface="Calibri" panose="020F0502020204030204"/>
                <a:ea typeface="+mn-ea"/>
                <a:cs typeface="+mn-cs"/>
              </a:rPr>
              <a:t>in </a:t>
            </a:r>
            <a:r>
              <a:rPr kumimoji="0" lang="de-DE" sz="3600" b="1" i="0" u="none" strike="noStrike" kern="1200" cap="none" spc="0" normalizeH="0" baseline="0" noProof="0" dirty="0" err="1">
                <a:ln>
                  <a:noFill/>
                </a:ln>
                <a:solidFill>
                  <a:srgbClr val="013B69"/>
                </a:solidFill>
                <a:effectLst/>
                <a:uLnTx/>
                <a:uFillTx/>
                <a:latin typeface="Calibri" panose="020F0502020204030204"/>
                <a:ea typeface="+mn-ea"/>
                <a:cs typeface="+mn-cs"/>
              </a:rPr>
              <a:t>data</a:t>
            </a:r>
            <a:r>
              <a:rPr kumimoji="0" lang="de-DE" sz="3600" b="1"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3600" b="1" i="0" u="none" strike="noStrike" kern="1200" cap="none" spc="0" normalizeH="0" baseline="0" noProof="0" dirty="0" err="1">
                <a:ln>
                  <a:noFill/>
                </a:ln>
                <a:solidFill>
                  <a:srgbClr val="013B69"/>
                </a:solidFill>
                <a:effectLst/>
                <a:uLnTx/>
                <a:uFillTx/>
                <a:latin typeface="Calibri" panose="020F0502020204030204"/>
                <a:ea typeface="+mn-ea"/>
                <a:cs typeface="+mn-cs"/>
              </a:rPr>
              <a:t>analytics</a:t>
            </a:r>
            <a:r>
              <a:rPr kumimoji="0" lang="de-DE" sz="3600" b="1" i="0" u="none" strike="noStrike" kern="1200" cap="none" spc="0" normalizeH="0" baseline="0" noProof="0" dirty="0">
                <a:ln>
                  <a:noFill/>
                </a:ln>
                <a:solidFill>
                  <a:srgbClr val="013B69"/>
                </a:solidFill>
                <a:effectLst/>
                <a:uLnTx/>
                <a:uFillTx/>
                <a:latin typeface="Calibri" panose="020F0502020204030204"/>
                <a:ea typeface="+mn-ea"/>
                <a:cs typeface="+mn-cs"/>
              </a:rPr>
              <a:t> and </a:t>
            </a:r>
            <a:r>
              <a:rPr kumimoji="0" lang="de-DE" sz="3600" b="1" i="0" u="none" strike="noStrike" kern="1200" cap="none" spc="0" normalizeH="0" baseline="0" noProof="0" dirty="0" err="1">
                <a:ln>
                  <a:noFill/>
                </a:ln>
                <a:solidFill>
                  <a:srgbClr val="013B69"/>
                </a:solidFill>
                <a:effectLst/>
                <a:uLnTx/>
                <a:uFillTx/>
                <a:latin typeface="Calibri" panose="020F0502020204030204"/>
                <a:ea typeface="+mn-ea"/>
                <a:cs typeface="+mn-cs"/>
              </a:rPr>
              <a:t>standards</a:t>
            </a:r>
            <a:r>
              <a:rPr kumimoji="0" lang="de-DE" sz="3600" b="1" i="0" u="none" strike="noStrike" kern="1200" cap="none" spc="0" normalizeH="0" baseline="0" noProof="0" dirty="0">
                <a:ln>
                  <a:noFill/>
                </a:ln>
                <a:solidFill>
                  <a:srgbClr val="013B69"/>
                </a:solidFill>
                <a:effectLst/>
                <a:uLnTx/>
                <a:uFillTx/>
                <a:latin typeface="Calibri" panose="020F0502020204030204"/>
                <a:ea typeface="+mn-ea"/>
                <a:cs typeface="+mn-cs"/>
              </a:rPr>
              <a:t> and in </a:t>
            </a:r>
            <a:r>
              <a:rPr kumimoji="0" lang="de-DE" sz="3600" b="1" i="0" u="none" strike="noStrike" kern="1200" cap="none" spc="0" normalizeH="0" baseline="0" noProof="0" dirty="0" err="1">
                <a:ln>
                  <a:noFill/>
                </a:ln>
                <a:solidFill>
                  <a:srgbClr val="013B69"/>
                </a:solidFill>
                <a:effectLst/>
                <a:uLnTx/>
                <a:uFillTx/>
                <a:latin typeface="Calibri" panose="020F0502020204030204"/>
                <a:ea typeface="+mn-ea"/>
                <a:cs typeface="+mn-cs"/>
              </a:rPr>
              <a:t>capacity</a:t>
            </a:r>
            <a:r>
              <a:rPr kumimoji="0" lang="de-DE" sz="3600" b="1"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3600" b="1" i="0" u="none" strike="noStrike" kern="1200" cap="none" spc="0" normalizeH="0" baseline="0" noProof="0" dirty="0" err="1">
                <a:ln>
                  <a:noFill/>
                </a:ln>
                <a:solidFill>
                  <a:srgbClr val="013B69"/>
                </a:solidFill>
                <a:effectLst/>
                <a:uLnTx/>
                <a:uFillTx/>
                <a:latin typeface="Calibri" panose="020F0502020204030204"/>
                <a:ea typeface="+mn-ea"/>
                <a:cs typeface="+mn-cs"/>
              </a:rPr>
              <a:t>development</a:t>
            </a:r>
            <a:r>
              <a:rPr kumimoji="0" lang="de-DE" sz="3600" b="1" i="0" u="none" strike="noStrike" kern="1200" cap="none" spc="0" normalizeH="0" baseline="0" noProof="0" dirty="0">
                <a:ln>
                  <a:noFill/>
                </a:ln>
                <a:solidFill>
                  <a:srgbClr val="013B69"/>
                </a:solidFill>
                <a:effectLst/>
                <a:uLnTx/>
                <a:uFillTx/>
                <a:latin typeface="Calibri" panose="020F0502020204030204"/>
                <a:ea typeface="+mn-ea"/>
                <a:cs typeface="+mn-cs"/>
              </a:rPr>
              <a:t> </a:t>
            </a:r>
            <a:endParaRPr lang="de-DE" sz="5400" b="1" dirty="0"/>
          </a:p>
        </p:txBody>
      </p:sp>
      <p:sp>
        <p:nvSpPr>
          <p:cNvPr id="3" name="Inhaltsplatzhalter 2">
            <a:extLst>
              <a:ext uri="{FF2B5EF4-FFF2-40B4-BE49-F238E27FC236}">
                <a16:creationId xmlns:a16="http://schemas.microsoft.com/office/drawing/2014/main" id="{FE2D6BCF-54D7-4584-AC8D-BAA60A43517C}"/>
              </a:ext>
            </a:extLst>
          </p:cNvPr>
          <p:cNvSpPr>
            <a:spLocks noGrp="1"/>
          </p:cNvSpPr>
          <p:nvPr>
            <p:ph sz="half"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err="1">
                <a:ln>
                  <a:noFill/>
                </a:ln>
                <a:solidFill>
                  <a:srgbClr val="013B69"/>
                </a:solidFill>
                <a:effectLst/>
                <a:uLnTx/>
                <a:uFillTx/>
                <a:latin typeface="Calibri" panose="020F0502020204030204"/>
                <a:ea typeface="+mn-ea"/>
                <a:cs typeface="+mn-cs"/>
              </a:rPr>
              <a:t>Federated</a:t>
            </a:r>
            <a:r>
              <a:rPr kumimoji="0" lang="de-DE" sz="2800" b="1"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1" i="0" u="none" strike="noStrike" kern="1200" cap="none" spc="0" normalizeH="0" baseline="0" noProof="0" dirty="0" err="1">
                <a:ln>
                  <a:noFill/>
                </a:ln>
                <a:solidFill>
                  <a:srgbClr val="013B69"/>
                </a:solidFill>
                <a:effectLst/>
                <a:uLnTx/>
                <a:uFillTx/>
                <a:latin typeface="Calibri" panose="020F0502020204030204"/>
                <a:ea typeface="+mn-ea"/>
                <a:cs typeface="+mn-cs"/>
              </a:rPr>
              <a:t>approach</a:t>
            </a:r>
            <a:r>
              <a:rPr kumimoji="0" lang="de-DE" sz="2800" b="1" i="0" u="none" strike="noStrike" kern="1200" cap="none" spc="0" normalizeH="0" baseline="0" noProof="0" dirty="0">
                <a:ln>
                  <a:noFill/>
                </a:ln>
                <a:solidFill>
                  <a:srgbClr val="013B69"/>
                </a:solidFill>
                <a:effectLst/>
                <a:uLnTx/>
                <a:uFillTx/>
                <a:latin typeface="Calibri" panose="020F0502020204030204"/>
                <a:ea typeface="+mn-ea"/>
                <a:cs typeface="+mn-cs"/>
              </a:rPr>
              <a:t>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data</a:t>
            </a:r>
            <a:r>
              <a:rPr kumimoji="0" lang="de-DE" sz="28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kumimoji="0" lang="de-DE" sz="2800"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analytics</a:t>
            </a:r>
            <a:r>
              <a:rPr kumimoji="0" lang="de-DE" sz="28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and </a:t>
            </a:r>
            <a:r>
              <a:rPr kumimoji="0" lang="de-DE" sz="2800"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standards</a:t>
            </a:r>
            <a:r>
              <a:rPr kumimoji="0" lang="de-DE" sz="2800" b="1" i="0" u="none" strike="noStrike" kern="1200" cap="none" spc="0" normalizeH="0" baseline="0" noProof="0" dirty="0">
                <a:ln>
                  <a:noFill/>
                </a:ln>
                <a:solidFill>
                  <a:srgbClr val="013B69"/>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Reuse and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improve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existing</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data</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tools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and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algorithms</a:t>
            </a:r>
            <a:endPar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Make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tools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talk</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to</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another</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by</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developing</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and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following</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standards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and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by</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connecting</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them</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via APIs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Connected</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tools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address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specific</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use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cases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e.g.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for</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integrated</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land</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use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planning</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or</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for</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specific</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geographies</a:t>
            </a:r>
            <a:endPar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endParaRPr>
          </a:p>
        </p:txBody>
      </p:sp>
      <p:sp>
        <p:nvSpPr>
          <p:cNvPr id="4" name="Inhaltsplatzhalter 3">
            <a:extLst>
              <a:ext uri="{FF2B5EF4-FFF2-40B4-BE49-F238E27FC236}">
                <a16:creationId xmlns:a16="http://schemas.microsoft.com/office/drawing/2014/main" id="{27B6A051-7B52-4B98-8F98-7BA0C21A0F13}"/>
              </a:ext>
            </a:extLst>
          </p:cNvPr>
          <p:cNvSpPr>
            <a:spLocks noGrp="1"/>
          </p:cNvSpPr>
          <p:nvPr>
            <p:ph sz="half" idx="2"/>
          </p:nvPr>
        </p:nvSpPr>
        <p:spPr>
          <a:xfrm>
            <a:off x="6172200" y="1825625"/>
            <a:ext cx="5468420" cy="4351338"/>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err="1">
                <a:ln>
                  <a:noFill/>
                </a:ln>
                <a:solidFill>
                  <a:srgbClr val="013B69"/>
                </a:solidFill>
                <a:effectLst/>
                <a:uLnTx/>
                <a:uFillTx/>
                <a:latin typeface="Calibri" panose="020F0502020204030204"/>
                <a:ea typeface="+mn-ea"/>
                <a:cs typeface="+mn-cs"/>
              </a:rPr>
              <a:t>Federated</a:t>
            </a:r>
            <a:r>
              <a:rPr kumimoji="0" lang="de-DE" sz="2800" b="1"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1" i="0" u="none" strike="noStrike" kern="1200" cap="none" spc="0" normalizeH="0" baseline="0" noProof="0" dirty="0" err="1">
                <a:ln>
                  <a:noFill/>
                </a:ln>
                <a:solidFill>
                  <a:srgbClr val="013B69"/>
                </a:solidFill>
                <a:effectLst/>
                <a:uLnTx/>
                <a:uFillTx/>
                <a:latin typeface="Calibri" panose="020F0502020204030204"/>
                <a:ea typeface="+mn-ea"/>
                <a:cs typeface="+mn-cs"/>
              </a:rPr>
              <a:t>approach</a:t>
            </a:r>
            <a:r>
              <a:rPr kumimoji="0" lang="de-DE" sz="2800" b="1" i="0" u="none" strike="noStrike" kern="1200" cap="none" spc="0" normalizeH="0" baseline="0" noProof="0" dirty="0">
                <a:ln>
                  <a:noFill/>
                </a:ln>
                <a:solidFill>
                  <a:srgbClr val="013B69"/>
                </a:solidFill>
                <a:effectLst/>
                <a:uLnTx/>
                <a:uFillTx/>
                <a:latin typeface="Calibri" panose="020F0502020204030204"/>
                <a:ea typeface="+mn-ea"/>
                <a:cs typeface="+mn-cs"/>
              </a:rPr>
              <a:t>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capacity</a:t>
            </a:r>
            <a:r>
              <a:rPr kumimoji="0" lang="de-DE" sz="28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kumimoji="0" lang="de-DE" sz="2800"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development</a:t>
            </a:r>
            <a:r>
              <a:rPr kumimoji="0" lang="de-DE" sz="2800" b="1" i="0" u="none" strike="noStrike" kern="1200" cap="none" spc="0" normalizeH="0" baseline="0" noProof="0" dirty="0">
                <a:ln>
                  <a:noFill/>
                </a:ln>
                <a:solidFill>
                  <a:srgbClr val="013B69"/>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Modules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of</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post-</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graduate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programme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and MOOCs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can</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be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reused</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by</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others</a:t>
            </a:r>
            <a:endPar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Some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post-grad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modules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will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be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available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virtually</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for</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further</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training</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of</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professionals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(MOOCs) and vice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versa</a:t>
            </a:r>
            <a:endPar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Existing</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modules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from</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partners</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to</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be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used</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in post-</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graduate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programme</a:t>
            </a:r>
            <a:r>
              <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rPr>
              <a:t> and in virtual </a:t>
            </a:r>
            <a:r>
              <a:rPr kumimoji="0" lang="de-DE" sz="2800" b="0" i="0" u="none" strike="noStrike" kern="1200" cap="none" spc="0" normalizeH="0" baseline="0" noProof="0" dirty="0" err="1">
                <a:ln>
                  <a:noFill/>
                </a:ln>
                <a:solidFill>
                  <a:srgbClr val="013B69"/>
                </a:solidFill>
                <a:effectLst/>
                <a:uLnTx/>
                <a:uFillTx/>
                <a:latin typeface="Calibri" panose="020F0502020204030204"/>
                <a:ea typeface="+mn-ea"/>
                <a:cs typeface="+mn-cs"/>
              </a:rPr>
              <a:t>trainings</a:t>
            </a:r>
            <a:endParaRPr kumimoji="0" lang="de-DE" sz="2800" b="0" i="0" u="none" strike="noStrike" kern="1200" cap="none" spc="0" normalizeH="0" baseline="0" noProof="0" dirty="0">
              <a:ln>
                <a:noFill/>
              </a:ln>
              <a:solidFill>
                <a:srgbClr val="013B6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78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ieren 27">
            <a:extLst>
              <a:ext uri="{FF2B5EF4-FFF2-40B4-BE49-F238E27FC236}">
                <a16:creationId xmlns:a16="http://schemas.microsoft.com/office/drawing/2014/main" id="{EC6BE34F-D544-4133-B9EE-7C7CB5FF0099}"/>
              </a:ext>
            </a:extLst>
          </p:cNvPr>
          <p:cNvGrpSpPr/>
          <p:nvPr/>
        </p:nvGrpSpPr>
        <p:grpSpPr>
          <a:xfrm>
            <a:off x="110116" y="945221"/>
            <a:ext cx="7417418" cy="4938521"/>
            <a:chOff x="202582" y="1215869"/>
            <a:chExt cx="7312002" cy="5476876"/>
          </a:xfrm>
        </p:grpSpPr>
        <p:sp>
          <p:nvSpPr>
            <p:cNvPr id="29" name="Ellipse 28">
              <a:extLst>
                <a:ext uri="{FF2B5EF4-FFF2-40B4-BE49-F238E27FC236}">
                  <a16:creationId xmlns:a16="http://schemas.microsoft.com/office/drawing/2014/main" id="{77556F56-0524-4F1E-8DBD-280A5A73A04B}"/>
                </a:ext>
              </a:extLst>
            </p:cNvPr>
            <p:cNvSpPr/>
            <p:nvPr/>
          </p:nvSpPr>
          <p:spPr>
            <a:xfrm>
              <a:off x="202582" y="1215869"/>
              <a:ext cx="7312002" cy="5476876"/>
            </a:xfrm>
            <a:prstGeom prst="ellipse">
              <a:avLst/>
            </a:prstGeom>
            <a:solidFill>
              <a:srgbClr val="70ABB2">
                <a:lumMod val="20000"/>
                <a:lumOff val="80000"/>
              </a:srgbClr>
            </a:solidFill>
            <a:ln w="12700" cap="flat" cmpd="sng" algn="ctr">
              <a:solidFill>
                <a:srgbClr val="0161A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0" name="Textfeld 29">
              <a:extLst>
                <a:ext uri="{FF2B5EF4-FFF2-40B4-BE49-F238E27FC236}">
                  <a16:creationId xmlns:a16="http://schemas.microsoft.com/office/drawing/2014/main" id="{4B74762C-CE4C-462F-B14B-BD98DCA63AB5}"/>
                </a:ext>
              </a:extLst>
            </p:cNvPr>
            <p:cNvSpPr txBox="1"/>
            <p:nvPr/>
          </p:nvSpPr>
          <p:spPr>
            <a:xfrm>
              <a:off x="3307209" y="3516569"/>
              <a:ext cx="1233543"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1" u="none" strike="noStrike" kern="0" cap="none" spc="0" normalizeH="0" baseline="0" noProof="0" dirty="0">
                  <a:ln>
                    <a:noFill/>
                  </a:ln>
                  <a:solidFill>
                    <a:srgbClr val="013B69"/>
                  </a:solidFill>
                  <a:effectLst/>
                  <a:uLnTx/>
                  <a:uFillTx/>
                  <a:latin typeface="Calibri" panose="020F0502020204030204"/>
                </a:rPr>
                <a:t>GEO-LDN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1" u="none" strike="noStrike" kern="0" cap="none" spc="0" normalizeH="0" baseline="0" noProof="0" dirty="0">
                  <a:ln>
                    <a:noFill/>
                  </a:ln>
                  <a:solidFill>
                    <a:srgbClr val="013B69"/>
                  </a:solidFill>
                  <a:effectLst/>
                  <a:uLnTx/>
                  <a:uFillTx/>
                  <a:latin typeface="Calibri" panose="020F0502020204030204"/>
                </a:rPr>
                <a:t>Secretariat</a:t>
              </a:r>
            </a:p>
          </p:txBody>
        </p:sp>
      </p:grpSp>
      <p:sp>
        <p:nvSpPr>
          <p:cNvPr id="31" name="Slide Number Placeholder 6">
            <a:extLst>
              <a:ext uri="{FF2B5EF4-FFF2-40B4-BE49-F238E27FC236}">
                <a16:creationId xmlns:a16="http://schemas.microsoft.com/office/drawing/2014/main" id="{8FDA9EE6-B838-4689-89C3-5C7C1C033A11}"/>
              </a:ext>
            </a:extLst>
          </p:cNvPr>
          <p:cNvSpPr txBox="1">
            <a:spLocks/>
          </p:cNvSpPr>
          <p:nvPr/>
        </p:nvSpPr>
        <p:spPr>
          <a:xfrm>
            <a:off x="10946296" y="5883742"/>
            <a:ext cx="407504" cy="501650"/>
          </a:xfrm>
          <a:prstGeom prst="rect">
            <a:avLst/>
          </a:prstGeom>
          <a:solidFill>
            <a:srgbClr val="70ABB2"/>
          </a:solidFill>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E6CCF-D850-4818-8FBB-D14521AEB572}" type="slidenum">
              <a:rPr lang="en-GB" smtClean="0">
                <a:solidFill>
                  <a:srgbClr val="013B69"/>
                </a:solidFill>
                <a:latin typeface="Calibri" panose="020F0502020204030204"/>
              </a:rPr>
              <a:pPr/>
              <a:t>3</a:t>
            </a:fld>
            <a:endParaRPr lang="en-GB">
              <a:solidFill>
                <a:srgbClr val="013B69"/>
              </a:solidFill>
              <a:latin typeface="Calibri" panose="020F0502020204030204"/>
            </a:endParaRPr>
          </a:p>
        </p:txBody>
      </p:sp>
      <p:sp>
        <p:nvSpPr>
          <p:cNvPr id="32" name="Ellipse 31">
            <a:extLst>
              <a:ext uri="{FF2B5EF4-FFF2-40B4-BE49-F238E27FC236}">
                <a16:creationId xmlns:a16="http://schemas.microsoft.com/office/drawing/2014/main" id="{C3880912-F254-4CB1-9293-6C9875778E8B}"/>
              </a:ext>
            </a:extLst>
          </p:cNvPr>
          <p:cNvSpPr/>
          <p:nvPr/>
        </p:nvSpPr>
        <p:spPr>
          <a:xfrm>
            <a:off x="2594569" y="3683221"/>
            <a:ext cx="2707788" cy="2039482"/>
          </a:xfrm>
          <a:prstGeom prst="ellipse">
            <a:avLst/>
          </a:prstGeom>
          <a:solidFill>
            <a:srgbClr val="70ABB2">
              <a:lumMod val="60000"/>
              <a:lumOff val="40000"/>
            </a:srgbClr>
          </a:solidFill>
          <a:ln w="12700" cap="flat" cmpd="sng" algn="ctr">
            <a:solidFill>
              <a:srgbClr val="0161A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1" u="none" strike="noStrike" kern="0" cap="none" spc="0" normalizeH="0" baseline="0" noProof="0" dirty="0">
                <a:ln>
                  <a:noFill/>
                </a:ln>
                <a:solidFill>
                  <a:srgbClr val="013B69"/>
                </a:solidFill>
                <a:effectLst/>
                <a:uLnTx/>
                <a:uFillTx/>
                <a:latin typeface="Calibri" panose="020F0502020204030204"/>
                <a:ea typeface="+mn-ea"/>
                <a:cs typeface="+mn-cs"/>
              </a:rPr>
              <a:t>Stakeholder Engagement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Network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of</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land</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use</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planners</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geodata</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environment</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and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science</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communites</a:t>
            </a:r>
            <a:endPar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856345B8-FC87-4F8A-BF5C-7414C9202A8F}"/>
              </a:ext>
            </a:extLst>
          </p:cNvPr>
          <p:cNvSpPr/>
          <p:nvPr/>
        </p:nvSpPr>
        <p:spPr>
          <a:xfrm>
            <a:off x="899085" y="1479479"/>
            <a:ext cx="2614677" cy="2203742"/>
          </a:xfrm>
          <a:prstGeom prst="ellipse">
            <a:avLst/>
          </a:prstGeom>
          <a:solidFill>
            <a:srgbClr val="70ABB2">
              <a:lumMod val="60000"/>
              <a:lumOff val="40000"/>
            </a:srgbClr>
          </a:solidFill>
          <a:ln w="12700" cap="flat" cmpd="sng" algn="ctr">
            <a:solidFill>
              <a:srgbClr val="0161A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1" u="none" strike="noStrike" kern="0" cap="none" spc="0" normalizeH="0" baseline="0" noProof="0" dirty="0" err="1">
                <a:ln>
                  <a:noFill/>
                </a:ln>
                <a:solidFill>
                  <a:srgbClr val="013B69"/>
                </a:solidFill>
                <a:effectLst/>
                <a:uLnTx/>
                <a:uFillTx/>
                <a:latin typeface="Calibri" panose="020F0502020204030204"/>
                <a:ea typeface="+mn-ea"/>
                <a:cs typeface="+mn-cs"/>
              </a:rPr>
              <a:t>Federated</a:t>
            </a:r>
            <a:r>
              <a:rPr kumimoji="0" lang="de-DE" sz="1800" b="1" i="1" u="none" strike="noStrike" kern="0" cap="none" spc="0" normalizeH="0" baseline="0" noProof="0" dirty="0">
                <a:ln>
                  <a:noFill/>
                </a:ln>
                <a:solidFill>
                  <a:srgbClr val="013B69"/>
                </a:solidFill>
                <a:effectLst/>
                <a:uLnTx/>
                <a:uFillTx/>
                <a:latin typeface="Calibri" panose="020F0502020204030204"/>
                <a:ea typeface="+mn-ea"/>
                <a:cs typeface="+mn-cs"/>
              </a:rPr>
              <a:t>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Creating</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 </a:t>
            </a:r>
            <a:r>
              <a:rPr kumimoji="0" lang="de-DE" sz="1600" b="1" i="0" u="none" strike="noStrike" kern="0" cap="none" spc="0" normalizeH="0" baseline="0" noProof="0" dirty="0" err="1">
                <a:ln>
                  <a:noFill/>
                </a:ln>
                <a:solidFill>
                  <a:srgbClr val="013B69"/>
                </a:solidFill>
                <a:effectLst/>
                <a:uLnTx/>
                <a:uFillTx/>
                <a:latin typeface="Calibri" panose="020F0502020204030204"/>
                <a:ea typeface="+mn-ea"/>
                <a:cs typeface="+mn-cs"/>
              </a:rPr>
              <a:t>toolbox</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of</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datasets</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and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tools</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based</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on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minimum</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standards</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for</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1" i="0" u="none" strike="noStrike" kern="0" cap="none" spc="0" normalizeH="0" baseline="0" noProof="0" dirty="0" err="1">
                <a:ln>
                  <a:noFill/>
                </a:ln>
                <a:solidFill>
                  <a:srgbClr val="013B69"/>
                </a:solidFill>
                <a:effectLst/>
                <a:uLnTx/>
                <a:uFillTx/>
                <a:latin typeface="Calibri" panose="020F0502020204030204"/>
                <a:ea typeface="+mn-ea"/>
                <a:cs typeface="+mn-cs"/>
              </a:rPr>
              <a:t>interoperability</a:t>
            </a:r>
            <a:endParaRPr kumimoji="0" lang="de-DE" sz="1600" b="1" i="0" u="none" strike="noStrike" kern="0" cap="none" spc="0" normalizeH="0" baseline="0" noProof="0" dirty="0">
              <a:ln>
                <a:noFill/>
              </a:ln>
              <a:solidFill>
                <a:srgbClr val="013B69"/>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C14FFBA4-A98B-4853-9787-10E034C948DD}"/>
              </a:ext>
            </a:extLst>
          </p:cNvPr>
          <p:cNvSpPr/>
          <p:nvPr/>
        </p:nvSpPr>
        <p:spPr>
          <a:xfrm>
            <a:off x="4220539" y="1479479"/>
            <a:ext cx="2707788" cy="2203742"/>
          </a:xfrm>
          <a:prstGeom prst="ellipse">
            <a:avLst/>
          </a:prstGeom>
          <a:solidFill>
            <a:srgbClr val="70ABB2">
              <a:lumMod val="60000"/>
              <a:lumOff val="40000"/>
            </a:srgbClr>
          </a:solidFill>
          <a:ln w="12700" cap="flat" cmpd="sng" algn="ctr">
            <a:solidFill>
              <a:srgbClr val="0161A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1" u="none" strike="noStrike" kern="0" cap="none" spc="0" normalizeH="0" baseline="0" noProof="0" dirty="0" err="1">
                <a:ln>
                  <a:noFill/>
                </a:ln>
                <a:solidFill>
                  <a:srgbClr val="013B69"/>
                </a:solidFill>
                <a:effectLst/>
                <a:uLnTx/>
                <a:uFillTx/>
                <a:latin typeface="Calibri" panose="020F0502020204030204"/>
                <a:ea typeface="+mn-ea"/>
                <a:cs typeface="+mn-cs"/>
              </a:rPr>
              <a:t>Capacity</a:t>
            </a:r>
            <a:r>
              <a:rPr kumimoji="0" lang="de-DE" sz="1800" b="1" i="1" u="none" strike="noStrike" kern="0" cap="none" spc="0" normalizeH="0" baseline="0" noProof="0" dirty="0">
                <a:ln>
                  <a:noFill/>
                </a:ln>
                <a:solidFill>
                  <a:srgbClr val="013B69"/>
                </a:solidFill>
                <a:effectLst/>
                <a:uLnTx/>
                <a:uFillTx/>
                <a:latin typeface="Calibri" panose="020F0502020204030204"/>
                <a:ea typeface="+mn-ea"/>
                <a:cs typeface="+mn-cs"/>
              </a:rPr>
              <a:t> Development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Enable</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stakeholders</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to</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use</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data</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for</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a:t>
            </a:r>
            <a:r>
              <a:rPr kumimoji="0" lang="de-DE" sz="1600" b="0" i="0" u="none" strike="noStrike" kern="0" cap="none" spc="0" normalizeH="0" baseline="0" noProof="0" dirty="0" err="1">
                <a:ln>
                  <a:noFill/>
                </a:ln>
                <a:solidFill>
                  <a:srgbClr val="013B69"/>
                </a:solidFill>
                <a:effectLst/>
                <a:uLnTx/>
                <a:uFillTx/>
                <a:latin typeface="Calibri" panose="020F0502020204030204"/>
                <a:ea typeface="+mn-ea"/>
                <a:cs typeface="+mn-cs"/>
              </a:rPr>
              <a:t>achieving</a:t>
            </a:r>
            <a:r>
              <a:rPr kumimoji="0" lang="de-DE" sz="1600" b="0" i="0" u="none" strike="noStrike" kern="0" cap="none" spc="0" normalizeH="0" baseline="0" noProof="0" dirty="0">
                <a:ln>
                  <a:noFill/>
                </a:ln>
                <a:solidFill>
                  <a:srgbClr val="013B69"/>
                </a:solidFill>
                <a:effectLst/>
                <a:uLnTx/>
                <a:uFillTx/>
                <a:latin typeface="Calibri" panose="020F0502020204030204"/>
                <a:ea typeface="+mn-ea"/>
                <a:cs typeface="+mn-cs"/>
              </a:rPr>
              <a:t> LDN</a:t>
            </a:r>
          </a:p>
        </p:txBody>
      </p:sp>
      <p:sp>
        <p:nvSpPr>
          <p:cNvPr id="35" name="Title 1">
            <a:extLst>
              <a:ext uri="{FF2B5EF4-FFF2-40B4-BE49-F238E27FC236}">
                <a16:creationId xmlns:a16="http://schemas.microsoft.com/office/drawing/2014/main" id="{96C37CC2-88BC-423F-ABA8-67273BE9B740}"/>
              </a:ext>
            </a:extLst>
          </p:cNvPr>
          <p:cNvSpPr txBox="1">
            <a:spLocks/>
          </p:cNvSpPr>
          <p:nvPr/>
        </p:nvSpPr>
        <p:spPr>
          <a:xfrm>
            <a:off x="202582" y="16134"/>
            <a:ext cx="9814721" cy="6953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13B69"/>
                </a:solidFill>
                <a:latin typeface="Gill Sans MT" panose="020B0502020104020203" pitchFamily="34" charset="0"/>
                <a:ea typeface="+mj-ea"/>
                <a:cs typeface="+mj-cs"/>
              </a:defRPr>
            </a:lvl1pPr>
          </a:lstStyle>
          <a:p>
            <a:r>
              <a:rPr lang="en-GB" sz="3200" b="1" dirty="0">
                <a:latin typeface="Arial" panose="020B0604020202020204" pitchFamily="34" charset="0"/>
                <a:cs typeface="Arial" panose="020B0604020202020204" pitchFamily="34" charset="0"/>
              </a:rPr>
              <a:t>GEO-LDN’s </a:t>
            </a:r>
            <a:r>
              <a:rPr lang="de-DE" sz="3200" b="1" dirty="0" err="1">
                <a:latin typeface="Arial" panose="020B0604020202020204" pitchFamily="34" charset="0"/>
                <a:cs typeface="Arial" panose="020B0604020202020204" pitchFamily="34" charset="0"/>
              </a:rPr>
              <a:t>coherent</a:t>
            </a:r>
            <a:r>
              <a:rPr lang="de-DE" sz="3200" b="1" dirty="0">
                <a:latin typeface="Arial" panose="020B0604020202020204" pitchFamily="34" charset="0"/>
                <a:cs typeface="Arial" panose="020B0604020202020204" pitchFamily="34" charset="0"/>
              </a:rPr>
              <a:t> and inter-</a:t>
            </a:r>
            <a:r>
              <a:rPr lang="de-DE" sz="3200" b="1" dirty="0" err="1">
                <a:latin typeface="Arial" panose="020B0604020202020204" pitchFamily="34" charset="0"/>
                <a:cs typeface="Arial" panose="020B0604020202020204" pitchFamily="34" charset="0"/>
              </a:rPr>
              <a:t>linked</a:t>
            </a:r>
            <a:r>
              <a:rPr lang="de-DE" sz="3200" b="1" dirty="0">
                <a:latin typeface="Arial" panose="020B0604020202020204" pitchFamily="34" charset="0"/>
                <a:cs typeface="Arial" panose="020B0604020202020204" pitchFamily="34" charset="0"/>
              </a:rPr>
              <a:t> </a:t>
            </a:r>
            <a:r>
              <a:rPr lang="de-DE" sz="3200" b="1" dirty="0" err="1">
                <a:latin typeface="Arial" panose="020B0604020202020204" pitchFamily="34" charset="0"/>
                <a:cs typeface="Arial" panose="020B0604020202020204" pitchFamily="34" charset="0"/>
              </a:rPr>
              <a:t>approach</a:t>
            </a:r>
            <a:endParaRPr lang="de-DE" sz="3200" b="1" dirty="0">
              <a:latin typeface="Arial" panose="020B0604020202020204" pitchFamily="34" charset="0"/>
              <a:cs typeface="Arial" panose="020B0604020202020204" pitchFamily="34" charset="0"/>
            </a:endParaRPr>
          </a:p>
        </p:txBody>
      </p:sp>
      <p:cxnSp>
        <p:nvCxnSpPr>
          <p:cNvPr id="36" name="Gerade Verbindung mit Pfeil 35">
            <a:extLst>
              <a:ext uri="{FF2B5EF4-FFF2-40B4-BE49-F238E27FC236}">
                <a16:creationId xmlns:a16="http://schemas.microsoft.com/office/drawing/2014/main" id="{1AFA272C-6A6D-4DAC-9D23-B2BD6E9204FF}"/>
              </a:ext>
            </a:extLst>
          </p:cNvPr>
          <p:cNvCxnSpPr>
            <a:cxnSpLocks/>
            <a:stCxn id="33" idx="7"/>
            <a:endCxn id="34" idx="1"/>
          </p:cNvCxnSpPr>
          <p:nvPr/>
        </p:nvCxnSpPr>
        <p:spPr>
          <a:xfrm>
            <a:off x="3130851" y="1802210"/>
            <a:ext cx="1486234" cy="0"/>
          </a:xfrm>
          <a:prstGeom prst="straightConnector1">
            <a:avLst/>
          </a:prstGeom>
          <a:noFill/>
          <a:ln w="38100" cap="rnd" cmpd="sng" algn="ctr">
            <a:solidFill>
              <a:srgbClr val="70ABB2"/>
            </a:solidFill>
            <a:prstDash val="solid"/>
            <a:round/>
            <a:headEnd type="triangle" w="lg" len="lg"/>
            <a:tailEnd type="triangle" w="lg" len="lg"/>
          </a:ln>
          <a:effectLst/>
        </p:spPr>
      </p:cxnSp>
      <p:cxnSp>
        <p:nvCxnSpPr>
          <p:cNvPr id="37" name="Gerade Verbindung mit Pfeil 36">
            <a:extLst>
              <a:ext uri="{FF2B5EF4-FFF2-40B4-BE49-F238E27FC236}">
                <a16:creationId xmlns:a16="http://schemas.microsoft.com/office/drawing/2014/main" id="{6F152049-970A-4464-9F39-180B98C578DE}"/>
              </a:ext>
            </a:extLst>
          </p:cNvPr>
          <p:cNvCxnSpPr>
            <a:cxnSpLocks/>
            <a:stCxn id="32" idx="6"/>
            <a:endCxn id="34" idx="4"/>
          </p:cNvCxnSpPr>
          <p:nvPr/>
        </p:nvCxnSpPr>
        <p:spPr>
          <a:xfrm flipV="1">
            <a:off x="5302357" y="3683221"/>
            <a:ext cx="272076" cy="1019741"/>
          </a:xfrm>
          <a:prstGeom prst="straightConnector1">
            <a:avLst/>
          </a:prstGeom>
          <a:noFill/>
          <a:ln w="38100" cap="rnd" cmpd="sng" algn="ctr">
            <a:solidFill>
              <a:srgbClr val="70ABB2"/>
            </a:solidFill>
            <a:prstDash val="solid"/>
            <a:round/>
            <a:headEnd type="triangle" w="lg" len="lg"/>
            <a:tailEnd type="triangle" w="lg" len="lg"/>
          </a:ln>
          <a:effectLst/>
        </p:spPr>
      </p:cxnSp>
      <p:cxnSp>
        <p:nvCxnSpPr>
          <p:cNvPr id="38" name="Gerade Verbindung mit Pfeil 37">
            <a:extLst>
              <a:ext uri="{FF2B5EF4-FFF2-40B4-BE49-F238E27FC236}">
                <a16:creationId xmlns:a16="http://schemas.microsoft.com/office/drawing/2014/main" id="{7169F145-A997-42B8-B01F-C291A4A0461B}"/>
              </a:ext>
            </a:extLst>
          </p:cNvPr>
          <p:cNvCxnSpPr>
            <a:cxnSpLocks/>
            <a:stCxn id="33" idx="4"/>
            <a:endCxn id="32" idx="2"/>
          </p:cNvCxnSpPr>
          <p:nvPr/>
        </p:nvCxnSpPr>
        <p:spPr>
          <a:xfrm>
            <a:off x="2206424" y="3683221"/>
            <a:ext cx="388145" cy="1019741"/>
          </a:xfrm>
          <a:prstGeom prst="straightConnector1">
            <a:avLst/>
          </a:prstGeom>
          <a:noFill/>
          <a:ln w="38100" cap="rnd" cmpd="sng" algn="ctr">
            <a:solidFill>
              <a:srgbClr val="70ABB2"/>
            </a:solidFill>
            <a:prstDash val="solid"/>
            <a:round/>
            <a:headEnd type="triangle" w="lg" len="lg"/>
            <a:tailEnd type="triangle" w="lg" len="lg"/>
          </a:ln>
          <a:effectLst/>
        </p:spPr>
      </p:cxnSp>
      <p:sp>
        <p:nvSpPr>
          <p:cNvPr id="39" name="Textfeld 38">
            <a:extLst>
              <a:ext uri="{FF2B5EF4-FFF2-40B4-BE49-F238E27FC236}">
                <a16:creationId xmlns:a16="http://schemas.microsoft.com/office/drawing/2014/main" id="{DBDAB28A-A638-4676-9EAF-E3947973CDDA}"/>
              </a:ext>
            </a:extLst>
          </p:cNvPr>
          <p:cNvSpPr txBox="1"/>
          <p:nvPr/>
        </p:nvSpPr>
        <p:spPr>
          <a:xfrm>
            <a:off x="7534123" y="956392"/>
            <a:ext cx="4534807" cy="4524315"/>
          </a:xfrm>
          <a:prstGeom prst="rect">
            <a:avLst/>
          </a:prstGeom>
          <a:noFill/>
        </p:spPr>
        <p:txBody>
          <a:bodyPr wrap="square" rtlCol="0">
            <a:spAutoFit/>
          </a:bodyPr>
          <a:lstStyle/>
          <a:p>
            <a:pPr marL="285750" indent="-285750">
              <a:buFont typeface="Arial" panose="020B0604020202020204" pitchFamily="34" charset="0"/>
              <a:buChar char="•"/>
            </a:pPr>
            <a:r>
              <a:rPr lang="de-DE" sz="2400" b="1" dirty="0">
                <a:solidFill>
                  <a:srgbClr val="013B69"/>
                </a:solidFill>
                <a:latin typeface="Calibri" panose="020F0502020204030204"/>
              </a:rPr>
              <a:t>Stakeholder network</a:t>
            </a:r>
            <a:r>
              <a:rPr lang="de-DE" sz="2400" dirty="0">
                <a:solidFill>
                  <a:srgbClr val="013B69"/>
                </a:solidFill>
                <a:latin typeface="Calibri" panose="020F0502020204030204"/>
              </a:rPr>
              <a:t>: </a:t>
            </a:r>
            <a:r>
              <a:rPr lang="de-DE" sz="2400" dirty="0" err="1">
                <a:solidFill>
                  <a:srgbClr val="013B69"/>
                </a:solidFill>
                <a:latin typeface="Calibri" panose="020F0502020204030204"/>
              </a:rPr>
              <a:t>linking</a:t>
            </a:r>
            <a:r>
              <a:rPr lang="de-DE" sz="2400" dirty="0">
                <a:solidFill>
                  <a:srgbClr val="013B69"/>
                </a:solidFill>
                <a:latin typeface="Calibri" panose="020F0502020204030204"/>
              </a:rPr>
              <a:t> </a:t>
            </a:r>
            <a:r>
              <a:rPr lang="de-DE" sz="2400" dirty="0" err="1">
                <a:solidFill>
                  <a:srgbClr val="013B69"/>
                </a:solidFill>
                <a:latin typeface="Calibri" panose="020F0502020204030204"/>
              </a:rPr>
              <a:t>land</a:t>
            </a:r>
            <a:r>
              <a:rPr lang="de-DE" sz="2400" dirty="0">
                <a:solidFill>
                  <a:srgbClr val="013B69"/>
                </a:solidFill>
                <a:latin typeface="Calibri" panose="020F0502020204030204"/>
              </a:rPr>
              <a:t> </a:t>
            </a:r>
            <a:r>
              <a:rPr lang="de-DE" sz="2400" dirty="0" err="1">
                <a:solidFill>
                  <a:srgbClr val="013B69"/>
                </a:solidFill>
                <a:latin typeface="Calibri" panose="020F0502020204030204"/>
              </a:rPr>
              <a:t>use</a:t>
            </a:r>
            <a:r>
              <a:rPr lang="de-DE" sz="2400" dirty="0">
                <a:solidFill>
                  <a:srgbClr val="013B69"/>
                </a:solidFill>
                <a:latin typeface="Calibri" panose="020F0502020204030204"/>
              </a:rPr>
              <a:t> </a:t>
            </a:r>
            <a:r>
              <a:rPr lang="de-DE" sz="2400" dirty="0" err="1">
                <a:solidFill>
                  <a:srgbClr val="013B69"/>
                </a:solidFill>
                <a:latin typeface="Calibri" panose="020F0502020204030204"/>
              </a:rPr>
              <a:t>planning</a:t>
            </a:r>
            <a:r>
              <a:rPr lang="de-DE" sz="2400" dirty="0">
                <a:solidFill>
                  <a:srgbClr val="013B69"/>
                </a:solidFill>
                <a:latin typeface="Calibri" panose="020F0502020204030204"/>
              </a:rPr>
              <a:t>, </a:t>
            </a:r>
            <a:r>
              <a:rPr lang="de-DE" sz="2400" dirty="0" err="1">
                <a:solidFill>
                  <a:srgbClr val="013B69"/>
                </a:solidFill>
                <a:latin typeface="Calibri" panose="020F0502020204030204"/>
              </a:rPr>
              <a:t>environment</a:t>
            </a:r>
            <a:r>
              <a:rPr lang="de-DE" sz="2400" dirty="0">
                <a:solidFill>
                  <a:srgbClr val="013B69"/>
                </a:solidFill>
                <a:latin typeface="Calibri" panose="020F0502020204030204"/>
              </a:rPr>
              <a:t>, </a:t>
            </a:r>
            <a:r>
              <a:rPr lang="de-DE" sz="2400" dirty="0" err="1">
                <a:solidFill>
                  <a:srgbClr val="013B69"/>
                </a:solidFill>
                <a:latin typeface="Calibri" panose="020F0502020204030204"/>
              </a:rPr>
              <a:t>data</a:t>
            </a:r>
            <a:r>
              <a:rPr lang="de-DE" sz="2400" dirty="0">
                <a:solidFill>
                  <a:srgbClr val="013B69"/>
                </a:solidFill>
                <a:latin typeface="Calibri" panose="020F0502020204030204"/>
              </a:rPr>
              <a:t>, and </a:t>
            </a:r>
            <a:r>
              <a:rPr lang="de-DE" sz="2400" dirty="0" err="1">
                <a:solidFill>
                  <a:srgbClr val="013B69"/>
                </a:solidFill>
                <a:latin typeface="Calibri" panose="020F0502020204030204"/>
              </a:rPr>
              <a:t>science</a:t>
            </a:r>
            <a:r>
              <a:rPr lang="de-DE" sz="2400" dirty="0">
                <a:solidFill>
                  <a:srgbClr val="013B69"/>
                </a:solidFill>
                <a:latin typeface="Calibri" panose="020F0502020204030204"/>
              </a:rPr>
              <a:t> </a:t>
            </a:r>
            <a:r>
              <a:rPr lang="de-DE" sz="2400" dirty="0" err="1">
                <a:solidFill>
                  <a:srgbClr val="013B69"/>
                </a:solidFill>
                <a:latin typeface="Calibri" panose="020F0502020204030204"/>
              </a:rPr>
              <a:t>communities</a:t>
            </a:r>
            <a:endParaRPr lang="de-DE" sz="2400" dirty="0">
              <a:solidFill>
                <a:srgbClr val="013B69"/>
              </a:solidFill>
              <a:latin typeface="Calibri" panose="020F0502020204030204"/>
            </a:endParaRPr>
          </a:p>
          <a:p>
            <a:pPr marL="285750" indent="-285750">
              <a:buFont typeface="Arial" panose="020B0604020202020204" pitchFamily="34" charset="0"/>
              <a:buChar char="•"/>
            </a:pPr>
            <a:r>
              <a:rPr lang="de-DE" sz="2400" dirty="0">
                <a:solidFill>
                  <a:srgbClr val="013B69"/>
                </a:solidFill>
                <a:latin typeface="Calibri" panose="020F0502020204030204"/>
              </a:rPr>
              <a:t>Stakeholders </a:t>
            </a:r>
            <a:r>
              <a:rPr lang="de-DE" sz="2400" dirty="0" err="1">
                <a:solidFill>
                  <a:srgbClr val="013B69"/>
                </a:solidFill>
                <a:latin typeface="Calibri" panose="020F0502020204030204"/>
              </a:rPr>
              <a:t>as</a:t>
            </a:r>
            <a:r>
              <a:rPr lang="de-DE" sz="2400" dirty="0">
                <a:solidFill>
                  <a:srgbClr val="013B69"/>
                </a:solidFill>
                <a:latin typeface="Calibri" panose="020F0502020204030204"/>
              </a:rPr>
              <a:t> </a:t>
            </a:r>
            <a:r>
              <a:rPr lang="de-DE" sz="2400" b="1" dirty="0" err="1">
                <a:solidFill>
                  <a:srgbClr val="013B69"/>
                </a:solidFill>
                <a:latin typeface="Calibri" panose="020F0502020204030204"/>
              </a:rPr>
              <a:t>sounding</a:t>
            </a:r>
            <a:r>
              <a:rPr lang="de-DE" sz="2400" b="1" dirty="0">
                <a:solidFill>
                  <a:srgbClr val="013B69"/>
                </a:solidFill>
                <a:latin typeface="Calibri" panose="020F0502020204030204"/>
              </a:rPr>
              <a:t> </a:t>
            </a:r>
            <a:r>
              <a:rPr lang="de-DE" sz="2400" b="1" dirty="0" err="1">
                <a:solidFill>
                  <a:srgbClr val="013B69"/>
                </a:solidFill>
                <a:latin typeface="Calibri" panose="020F0502020204030204"/>
              </a:rPr>
              <a:t>board</a:t>
            </a:r>
            <a:r>
              <a:rPr lang="de-DE" sz="2400" b="1" dirty="0">
                <a:solidFill>
                  <a:srgbClr val="013B69"/>
                </a:solidFill>
                <a:latin typeface="Calibri" panose="020F0502020204030204"/>
              </a:rPr>
              <a:t> </a:t>
            </a:r>
            <a:r>
              <a:rPr lang="de-DE" sz="2400" dirty="0" err="1">
                <a:solidFill>
                  <a:srgbClr val="013B69"/>
                </a:solidFill>
                <a:latin typeface="Calibri" panose="020F0502020204030204"/>
              </a:rPr>
              <a:t>for</a:t>
            </a:r>
            <a:r>
              <a:rPr lang="de-DE" sz="2400" dirty="0">
                <a:solidFill>
                  <a:srgbClr val="013B69"/>
                </a:solidFill>
                <a:latin typeface="Calibri" panose="020F0502020204030204"/>
              </a:rPr>
              <a:t> </a:t>
            </a:r>
            <a:r>
              <a:rPr lang="de-DE" sz="2400" dirty="0" err="1">
                <a:solidFill>
                  <a:srgbClr val="013B69"/>
                </a:solidFill>
                <a:latin typeface="Calibri" panose="020F0502020204030204"/>
              </a:rPr>
              <a:t>developers</a:t>
            </a:r>
            <a:r>
              <a:rPr lang="de-DE" sz="2400" dirty="0">
                <a:solidFill>
                  <a:srgbClr val="013B69"/>
                </a:solidFill>
                <a:latin typeface="Calibri" panose="020F0502020204030204"/>
              </a:rPr>
              <a:t> </a:t>
            </a:r>
            <a:r>
              <a:rPr lang="de-DE" sz="2400" dirty="0" err="1">
                <a:solidFill>
                  <a:srgbClr val="013B69"/>
                </a:solidFill>
                <a:latin typeface="Calibri" panose="020F0502020204030204"/>
              </a:rPr>
              <a:t>of</a:t>
            </a:r>
            <a:r>
              <a:rPr lang="de-DE" sz="2400" dirty="0">
                <a:solidFill>
                  <a:srgbClr val="013B69"/>
                </a:solidFill>
                <a:latin typeface="Calibri" panose="020F0502020204030204"/>
              </a:rPr>
              <a:t> </a:t>
            </a:r>
            <a:r>
              <a:rPr lang="de-DE" sz="2400" dirty="0" err="1">
                <a:solidFill>
                  <a:srgbClr val="013B69"/>
                </a:solidFill>
                <a:latin typeface="Calibri" panose="020F0502020204030204"/>
              </a:rPr>
              <a:t>federated</a:t>
            </a:r>
            <a:r>
              <a:rPr lang="de-DE" sz="2400" dirty="0">
                <a:solidFill>
                  <a:srgbClr val="013B69"/>
                </a:solidFill>
                <a:latin typeface="Calibri" panose="020F0502020204030204"/>
              </a:rPr>
              <a:t> </a:t>
            </a:r>
            <a:r>
              <a:rPr lang="de-DE" sz="2400" dirty="0" err="1">
                <a:solidFill>
                  <a:srgbClr val="013B69"/>
                </a:solidFill>
                <a:latin typeface="Calibri" panose="020F0502020204030204"/>
              </a:rPr>
              <a:t>system</a:t>
            </a:r>
            <a:endParaRPr lang="de-DE" sz="2400" dirty="0">
              <a:solidFill>
                <a:srgbClr val="013B69"/>
              </a:solidFill>
              <a:latin typeface="Calibri" panose="020F0502020204030204"/>
            </a:endParaRPr>
          </a:p>
          <a:p>
            <a:pPr marL="285750" indent="-285750">
              <a:buFont typeface="Arial" panose="020B0604020202020204" pitchFamily="34" charset="0"/>
              <a:buChar char="•"/>
            </a:pPr>
            <a:r>
              <a:rPr lang="de-DE" sz="2400" dirty="0">
                <a:solidFill>
                  <a:srgbClr val="013B69"/>
                </a:solidFill>
                <a:latin typeface="Calibri" panose="020F0502020204030204"/>
              </a:rPr>
              <a:t>Stakeholders </a:t>
            </a:r>
            <a:r>
              <a:rPr lang="de-DE" sz="2400" dirty="0" err="1">
                <a:solidFill>
                  <a:srgbClr val="013B69"/>
                </a:solidFill>
                <a:latin typeface="Calibri" panose="020F0502020204030204"/>
              </a:rPr>
              <a:t>to</a:t>
            </a:r>
            <a:r>
              <a:rPr lang="de-DE" sz="2400" dirty="0">
                <a:solidFill>
                  <a:srgbClr val="013B69"/>
                </a:solidFill>
                <a:latin typeface="Calibri" panose="020F0502020204030204"/>
              </a:rPr>
              <a:t> </a:t>
            </a:r>
            <a:r>
              <a:rPr lang="de-DE" sz="2400" dirty="0" err="1">
                <a:solidFill>
                  <a:srgbClr val="013B69"/>
                </a:solidFill>
                <a:latin typeface="Calibri" panose="020F0502020204030204"/>
              </a:rPr>
              <a:t>identify</a:t>
            </a:r>
            <a:r>
              <a:rPr lang="de-DE" sz="2400" dirty="0">
                <a:solidFill>
                  <a:srgbClr val="013B69"/>
                </a:solidFill>
                <a:latin typeface="Calibri" panose="020F0502020204030204"/>
              </a:rPr>
              <a:t> </a:t>
            </a:r>
            <a:r>
              <a:rPr lang="de-DE" sz="2400" b="1" dirty="0" err="1">
                <a:solidFill>
                  <a:srgbClr val="013B69"/>
                </a:solidFill>
                <a:latin typeface="Calibri" panose="020F0502020204030204"/>
              </a:rPr>
              <a:t>capacity</a:t>
            </a:r>
            <a:r>
              <a:rPr lang="de-DE" sz="2400" b="1" dirty="0">
                <a:solidFill>
                  <a:srgbClr val="013B69"/>
                </a:solidFill>
                <a:latin typeface="Calibri" panose="020F0502020204030204"/>
              </a:rPr>
              <a:t> </a:t>
            </a:r>
            <a:r>
              <a:rPr lang="de-DE" sz="2400" b="1" dirty="0" err="1">
                <a:solidFill>
                  <a:srgbClr val="013B69"/>
                </a:solidFill>
                <a:latin typeface="Calibri" panose="020F0502020204030204"/>
              </a:rPr>
              <a:t>development</a:t>
            </a:r>
            <a:r>
              <a:rPr lang="de-DE" sz="2400" b="1" dirty="0">
                <a:solidFill>
                  <a:srgbClr val="013B69"/>
                </a:solidFill>
                <a:latin typeface="Calibri" panose="020F0502020204030204"/>
              </a:rPr>
              <a:t> </a:t>
            </a:r>
            <a:r>
              <a:rPr lang="de-DE" sz="2400" b="1" dirty="0" err="1">
                <a:solidFill>
                  <a:srgbClr val="013B69"/>
                </a:solidFill>
                <a:latin typeface="Calibri" panose="020F0502020204030204"/>
              </a:rPr>
              <a:t>needs</a:t>
            </a:r>
            <a:endParaRPr lang="de-DE" sz="2400" b="1" dirty="0">
              <a:solidFill>
                <a:srgbClr val="013B69"/>
              </a:solidFill>
              <a:latin typeface="Calibri" panose="020F0502020204030204"/>
            </a:endParaRPr>
          </a:p>
          <a:p>
            <a:pPr marL="285750" indent="-285750">
              <a:buFont typeface="Arial" panose="020B0604020202020204" pitchFamily="34" charset="0"/>
              <a:buChar char="•"/>
            </a:pPr>
            <a:r>
              <a:rPr lang="de-DE" sz="2400" b="1" dirty="0" err="1">
                <a:solidFill>
                  <a:srgbClr val="013B69"/>
                </a:solidFill>
                <a:latin typeface="Calibri" panose="020F0502020204030204"/>
              </a:rPr>
              <a:t>Capacity</a:t>
            </a:r>
            <a:r>
              <a:rPr lang="de-DE" sz="2400" b="1" dirty="0">
                <a:solidFill>
                  <a:srgbClr val="013B69"/>
                </a:solidFill>
                <a:latin typeface="Calibri" panose="020F0502020204030204"/>
              </a:rPr>
              <a:t> </a:t>
            </a:r>
            <a:r>
              <a:rPr lang="de-DE" sz="2400" b="1" dirty="0" err="1">
                <a:solidFill>
                  <a:srgbClr val="013B69"/>
                </a:solidFill>
                <a:latin typeface="Calibri" panose="020F0502020204030204"/>
              </a:rPr>
              <a:t>development</a:t>
            </a:r>
            <a:r>
              <a:rPr lang="de-DE" sz="2400" b="1" dirty="0">
                <a:solidFill>
                  <a:srgbClr val="013B69"/>
                </a:solidFill>
                <a:latin typeface="Calibri" panose="020F0502020204030204"/>
              </a:rPr>
              <a:t> </a:t>
            </a:r>
            <a:r>
              <a:rPr lang="de-DE" sz="2400" dirty="0" err="1">
                <a:solidFill>
                  <a:srgbClr val="013B69"/>
                </a:solidFill>
                <a:latin typeface="Calibri" panose="020F0502020204030204"/>
              </a:rPr>
              <a:t>offered</a:t>
            </a:r>
            <a:r>
              <a:rPr lang="de-DE" sz="2400" dirty="0">
                <a:solidFill>
                  <a:srgbClr val="013B69"/>
                </a:solidFill>
                <a:latin typeface="Calibri" panose="020F0502020204030204"/>
              </a:rPr>
              <a:t> </a:t>
            </a:r>
            <a:r>
              <a:rPr lang="de-DE" sz="2400" dirty="0" err="1">
                <a:solidFill>
                  <a:srgbClr val="013B69"/>
                </a:solidFill>
                <a:latin typeface="Calibri" panose="020F0502020204030204"/>
              </a:rPr>
              <a:t>to</a:t>
            </a:r>
            <a:r>
              <a:rPr lang="de-DE" sz="2400" dirty="0">
                <a:solidFill>
                  <a:srgbClr val="013B69"/>
                </a:solidFill>
                <a:latin typeface="Calibri" panose="020F0502020204030204"/>
              </a:rPr>
              <a:t> </a:t>
            </a:r>
            <a:r>
              <a:rPr lang="de-DE" sz="2400" dirty="0" err="1">
                <a:solidFill>
                  <a:srgbClr val="013B69"/>
                </a:solidFill>
                <a:latin typeface="Calibri" panose="020F0502020204030204"/>
              </a:rPr>
              <a:t>stakeholders</a:t>
            </a:r>
            <a:endParaRPr lang="de-DE" sz="2400" dirty="0">
              <a:solidFill>
                <a:srgbClr val="013B69"/>
              </a:solidFill>
              <a:latin typeface="Calibri" panose="020F0502020204030204"/>
            </a:endParaRPr>
          </a:p>
          <a:p>
            <a:pPr marL="285750" indent="-285750">
              <a:buFont typeface="Arial" panose="020B0604020202020204" pitchFamily="34" charset="0"/>
              <a:buChar char="•"/>
            </a:pPr>
            <a:r>
              <a:rPr lang="de-DE" sz="2400" b="1" dirty="0">
                <a:solidFill>
                  <a:srgbClr val="013B69"/>
                </a:solidFill>
                <a:latin typeface="Calibri" panose="020F0502020204030204"/>
              </a:rPr>
              <a:t>LDN Toolbox</a:t>
            </a:r>
            <a:r>
              <a:rPr lang="de-DE" sz="2400" dirty="0">
                <a:solidFill>
                  <a:srgbClr val="013B69"/>
                </a:solidFill>
                <a:latin typeface="Calibri" panose="020F0502020204030204"/>
              </a:rPr>
              <a:t> </a:t>
            </a:r>
            <a:r>
              <a:rPr lang="de-DE" sz="2400" dirty="0" err="1">
                <a:solidFill>
                  <a:srgbClr val="013B69"/>
                </a:solidFill>
                <a:latin typeface="Calibri" panose="020F0502020204030204"/>
              </a:rPr>
              <a:t>is</a:t>
            </a:r>
            <a:r>
              <a:rPr lang="de-DE" sz="2400" dirty="0">
                <a:solidFill>
                  <a:srgbClr val="013B69"/>
                </a:solidFill>
                <a:latin typeface="Calibri" panose="020F0502020204030204"/>
              </a:rPr>
              <a:t> </a:t>
            </a:r>
            <a:r>
              <a:rPr lang="de-DE" sz="2400" dirty="0" err="1">
                <a:solidFill>
                  <a:srgbClr val="013B69"/>
                </a:solidFill>
                <a:latin typeface="Calibri" panose="020F0502020204030204"/>
              </a:rPr>
              <a:t>content</a:t>
            </a:r>
            <a:r>
              <a:rPr lang="de-DE" sz="2400" dirty="0">
                <a:solidFill>
                  <a:srgbClr val="013B69"/>
                </a:solidFill>
                <a:latin typeface="Calibri" panose="020F0502020204030204"/>
              </a:rPr>
              <a:t> </a:t>
            </a:r>
            <a:r>
              <a:rPr lang="de-DE" sz="2400" dirty="0" err="1">
                <a:solidFill>
                  <a:srgbClr val="013B69"/>
                </a:solidFill>
                <a:latin typeface="Calibri" panose="020F0502020204030204"/>
              </a:rPr>
              <a:t>of</a:t>
            </a:r>
            <a:r>
              <a:rPr lang="de-DE" sz="2400" dirty="0">
                <a:solidFill>
                  <a:srgbClr val="013B69"/>
                </a:solidFill>
                <a:latin typeface="Calibri" panose="020F0502020204030204"/>
              </a:rPr>
              <a:t> </a:t>
            </a:r>
            <a:r>
              <a:rPr lang="de-DE" sz="2400" dirty="0" err="1">
                <a:solidFill>
                  <a:srgbClr val="013B69"/>
                </a:solidFill>
                <a:latin typeface="Calibri" panose="020F0502020204030204"/>
              </a:rPr>
              <a:t>capacity</a:t>
            </a:r>
            <a:r>
              <a:rPr lang="de-DE" sz="2400" dirty="0">
                <a:solidFill>
                  <a:srgbClr val="013B69"/>
                </a:solidFill>
                <a:latin typeface="Calibri" panose="020F0502020204030204"/>
              </a:rPr>
              <a:t> </a:t>
            </a:r>
            <a:r>
              <a:rPr lang="de-DE" sz="2400" dirty="0" err="1">
                <a:solidFill>
                  <a:srgbClr val="013B69"/>
                </a:solidFill>
                <a:latin typeface="Calibri" panose="020F0502020204030204"/>
              </a:rPr>
              <a:t>development</a:t>
            </a:r>
            <a:endParaRPr lang="de-DE" sz="2400" dirty="0">
              <a:solidFill>
                <a:srgbClr val="013B69"/>
              </a:solidFill>
              <a:latin typeface="Calibri" panose="020F0502020204030204"/>
            </a:endParaRPr>
          </a:p>
        </p:txBody>
      </p:sp>
    </p:spTree>
    <p:extLst>
      <p:ext uri="{BB962C8B-B14F-4D97-AF65-F5344CB8AC3E}">
        <p14:creationId xmlns:p14="http://schemas.microsoft.com/office/powerpoint/2010/main" val="252265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30AA-5897-5903-D377-E68C9AF2107A}"/>
              </a:ext>
            </a:extLst>
          </p:cNvPr>
          <p:cNvSpPr>
            <a:spLocks noGrp="1"/>
          </p:cNvSpPr>
          <p:nvPr>
            <p:ph type="title"/>
          </p:nvPr>
        </p:nvSpPr>
        <p:spPr>
          <a:xfrm>
            <a:off x="94900" y="227551"/>
            <a:ext cx="10972800" cy="1270000"/>
          </a:xfrm>
        </p:spPr>
        <p:txBody>
          <a:bodyPr/>
          <a:lstStyle/>
          <a:p>
            <a:r>
              <a:rPr lang="en-GB" sz="3200" dirty="0">
                <a:solidFill>
                  <a:srgbClr val="013B69"/>
                </a:solidFill>
                <a:latin typeface="Arial" panose="020B0604020202020204" pitchFamily="34" charset="0"/>
                <a:ea typeface="+mj-ea"/>
                <a:cs typeface="Arial" panose="020B0604020202020204" pitchFamily="34" charset="0"/>
              </a:rPr>
              <a:t>Rapid land use changes? Need for action…</a:t>
            </a:r>
            <a:endParaRPr lang="en-GH" sz="3200" dirty="0">
              <a:solidFill>
                <a:srgbClr val="013B69"/>
              </a:solidFill>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7BEB6314-99ED-48D5-C7E9-37AF5E83812E}"/>
              </a:ext>
            </a:extLst>
          </p:cNvPr>
          <p:cNvSpPr>
            <a:spLocks noGrp="1"/>
          </p:cNvSpPr>
          <p:nvPr>
            <p:ph idx="1"/>
          </p:nvPr>
        </p:nvSpPr>
        <p:spPr/>
        <p:txBody>
          <a:bodyPr/>
          <a:lstStyle/>
          <a:p>
            <a:endParaRPr lang="en-GH"/>
          </a:p>
        </p:txBody>
      </p:sp>
      <p:pic>
        <p:nvPicPr>
          <p:cNvPr id="4" name="Google Shape;202;p21">
            <a:extLst>
              <a:ext uri="{FF2B5EF4-FFF2-40B4-BE49-F238E27FC236}">
                <a16:creationId xmlns:a16="http://schemas.microsoft.com/office/drawing/2014/main" id="{689FD93D-242F-2288-6650-D72C154E9269}"/>
              </a:ext>
            </a:extLst>
          </p:cNvPr>
          <p:cNvPicPr preferRelativeResize="0"/>
          <p:nvPr/>
        </p:nvPicPr>
        <p:blipFill rotWithShape="1">
          <a:blip r:embed="rId2">
            <a:alphaModFix/>
          </a:blip>
          <a:srcRect/>
          <a:stretch/>
        </p:blipFill>
        <p:spPr>
          <a:xfrm>
            <a:off x="567504" y="1217101"/>
            <a:ext cx="5350403" cy="4556976"/>
          </a:xfrm>
          <a:prstGeom prst="rect">
            <a:avLst/>
          </a:prstGeom>
          <a:noFill/>
          <a:ln>
            <a:noFill/>
          </a:ln>
        </p:spPr>
      </p:pic>
      <p:pic>
        <p:nvPicPr>
          <p:cNvPr id="5" name="Google Shape;203;p21">
            <a:extLst>
              <a:ext uri="{FF2B5EF4-FFF2-40B4-BE49-F238E27FC236}">
                <a16:creationId xmlns:a16="http://schemas.microsoft.com/office/drawing/2014/main" id="{3C8CE3C7-FF30-B7E4-31B7-C1FDF7BCED16}"/>
              </a:ext>
            </a:extLst>
          </p:cNvPr>
          <p:cNvPicPr preferRelativeResize="0"/>
          <p:nvPr/>
        </p:nvPicPr>
        <p:blipFill rotWithShape="1">
          <a:blip r:embed="rId3">
            <a:alphaModFix/>
          </a:blip>
          <a:srcRect/>
          <a:stretch/>
        </p:blipFill>
        <p:spPr>
          <a:xfrm>
            <a:off x="6098649" y="1217101"/>
            <a:ext cx="5624163" cy="4633176"/>
          </a:xfrm>
          <a:prstGeom prst="rect">
            <a:avLst/>
          </a:prstGeom>
          <a:noFill/>
          <a:ln>
            <a:noFill/>
          </a:ln>
        </p:spPr>
      </p:pic>
    </p:spTree>
    <p:extLst>
      <p:ext uri="{BB962C8B-B14F-4D97-AF65-F5344CB8AC3E}">
        <p14:creationId xmlns:p14="http://schemas.microsoft.com/office/powerpoint/2010/main" val="246846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7514" y="1167145"/>
            <a:ext cx="10515600" cy="2947656"/>
          </a:xfrm>
        </p:spPr>
        <p:txBody>
          <a:bodyPr>
            <a:normAutofit/>
          </a:bodyPr>
          <a:lstStyle/>
          <a:p>
            <a:pPr algn="just"/>
            <a:r>
              <a:rPr lang="en-US" sz="2800">
                <a:solidFill>
                  <a:schemeClr val="tx1">
                    <a:lumMod val="95000"/>
                    <a:lumOff val="5000"/>
                  </a:schemeClr>
                </a:solidFill>
                <a:latin typeface="Century Gothic" pitchFamily="34" charset="0"/>
              </a:rPr>
              <a:t>The University of Energy and Natural Resources was established by an Act of Parliament </a:t>
            </a:r>
            <a:r>
              <a:rPr lang="en-US" sz="2800" b="1">
                <a:solidFill>
                  <a:schemeClr val="tx1">
                    <a:lumMod val="95000"/>
                    <a:lumOff val="5000"/>
                  </a:schemeClr>
                </a:solidFill>
                <a:latin typeface="Century Gothic" pitchFamily="34" charset="0"/>
              </a:rPr>
              <a:t>( Act 830) </a:t>
            </a:r>
            <a:r>
              <a:rPr lang="en-US" sz="2800">
                <a:solidFill>
                  <a:schemeClr val="tx1">
                    <a:lumMod val="95000"/>
                    <a:lumOff val="5000"/>
                  </a:schemeClr>
                </a:solidFill>
                <a:latin typeface="Century Gothic" pitchFamily="34" charset="0"/>
              </a:rPr>
              <a:t>in 2011</a:t>
            </a:r>
          </a:p>
          <a:p>
            <a:pPr algn="just"/>
            <a:endParaRPr lang="en-US" sz="2800">
              <a:solidFill>
                <a:schemeClr val="tx1">
                  <a:lumMod val="95000"/>
                  <a:lumOff val="5000"/>
                </a:schemeClr>
              </a:solidFill>
              <a:latin typeface="Century Gothic" pitchFamily="34" charset="0"/>
            </a:endParaRPr>
          </a:p>
          <a:p>
            <a:pPr algn="just"/>
            <a:r>
              <a:rPr lang="en-US" sz="2800">
                <a:solidFill>
                  <a:schemeClr val="accent5">
                    <a:lumMod val="50000"/>
                  </a:schemeClr>
                </a:solidFill>
                <a:latin typeface="Century Gothic" pitchFamily="34" charset="0"/>
              </a:rPr>
              <a:t>The University has the mandate to provide higher Education, disseminate Knowledge and undertake Research related to Energy and Natural Resources</a:t>
            </a:r>
          </a:p>
          <a:p>
            <a:endParaRPr lang="en-US" sz="3200">
              <a:solidFill>
                <a:schemeClr val="tx1">
                  <a:lumMod val="95000"/>
                  <a:lumOff val="5000"/>
                </a:schemeClr>
              </a:solidFill>
              <a:latin typeface="Century Gothic" pitchFamily="34" charset="0"/>
            </a:endParaRPr>
          </a:p>
          <a:p>
            <a:endParaRPr lang="en-US" sz="3200" dirty="0">
              <a:solidFill>
                <a:schemeClr val="tx1">
                  <a:lumMod val="95000"/>
                  <a:lumOff val="5000"/>
                </a:schemeClr>
              </a:solidFill>
            </a:endParaRPr>
          </a:p>
        </p:txBody>
      </p:sp>
      <p:sp>
        <p:nvSpPr>
          <p:cNvPr id="3" name="Title 2"/>
          <p:cNvSpPr>
            <a:spLocks noGrp="1"/>
          </p:cNvSpPr>
          <p:nvPr>
            <p:ph type="title"/>
          </p:nvPr>
        </p:nvSpPr>
        <p:spPr>
          <a:xfrm>
            <a:off x="657514" y="252744"/>
            <a:ext cx="8738176" cy="914400"/>
          </a:xfrm>
        </p:spPr>
        <p:txBody>
          <a:bodyPr>
            <a:noAutofit/>
          </a:bodyPr>
          <a:lstStyle/>
          <a:p>
            <a:r>
              <a:rPr lang="en-US" sz="3200" b="1" dirty="0">
                <a:solidFill>
                  <a:srgbClr val="013B69"/>
                </a:solidFill>
                <a:latin typeface="Arial" panose="020B0604020202020204" pitchFamily="34" charset="0"/>
                <a:cs typeface="Arial" panose="020B0604020202020204" pitchFamily="34" charset="0"/>
              </a:rPr>
              <a:t>University of Energy and Natural Resources</a:t>
            </a:r>
          </a:p>
        </p:txBody>
      </p:sp>
      <p:pic>
        <p:nvPicPr>
          <p:cNvPr id="4" name="Content Placeholder 4">
            <a:extLst>
              <a:ext uri="{FF2B5EF4-FFF2-40B4-BE49-F238E27FC236}">
                <a16:creationId xmlns:a16="http://schemas.microsoft.com/office/drawing/2014/main" id="{E94C6CCA-CD80-BC7A-B9CA-BF811B725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9" y="2008677"/>
            <a:ext cx="5181600" cy="3767023"/>
          </a:xfrm>
          <a:prstGeom prst="rect">
            <a:avLst/>
          </a:prstGeom>
        </p:spPr>
      </p:pic>
      <p:pic>
        <p:nvPicPr>
          <p:cNvPr id="5" name="Picture 4">
            <a:extLst>
              <a:ext uri="{FF2B5EF4-FFF2-40B4-BE49-F238E27FC236}">
                <a16:creationId xmlns:a16="http://schemas.microsoft.com/office/drawing/2014/main" id="{76ED4003-4B0D-4D4B-29BF-D66D89C03170}"/>
              </a:ext>
            </a:extLst>
          </p:cNvPr>
          <p:cNvPicPr>
            <a:picLocks noChangeAspect="1"/>
          </p:cNvPicPr>
          <p:nvPr/>
        </p:nvPicPr>
        <p:blipFill>
          <a:blip r:embed="rId3"/>
          <a:stretch>
            <a:fillRect/>
          </a:stretch>
        </p:blipFill>
        <p:spPr>
          <a:xfrm>
            <a:off x="3889765" y="2008676"/>
            <a:ext cx="7558194" cy="3767023"/>
          </a:xfrm>
          <a:prstGeom prst="rect">
            <a:avLst/>
          </a:prstGeom>
        </p:spPr>
      </p:pic>
    </p:spTree>
    <p:extLst>
      <p:ext uri="{BB962C8B-B14F-4D97-AF65-F5344CB8AC3E}">
        <p14:creationId xmlns:p14="http://schemas.microsoft.com/office/powerpoint/2010/main" val="389943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7500" y="524741"/>
            <a:ext cx="10748818" cy="1320512"/>
          </a:xfrm>
        </p:spPr>
        <p:txBody>
          <a:bodyPr>
            <a:noAutofit/>
          </a:bodyPr>
          <a:lstStyle/>
          <a:p>
            <a:r>
              <a:rPr lang="en-US" sz="3200" b="1" dirty="0">
                <a:solidFill>
                  <a:srgbClr val="013B69"/>
                </a:solidFill>
                <a:latin typeface="Arial" panose="020B0604020202020204" pitchFamily="34" charset="0"/>
                <a:cs typeface="Arial" panose="020B0604020202020204" pitchFamily="34" charset="0"/>
              </a:rPr>
              <a:t>REGIONAL CENTRE FOR ENERGY AND ENVIRONMENTAL SUSTAINABILITY (RCEES)</a:t>
            </a:r>
          </a:p>
        </p:txBody>
      </p:sp>
      <p:sp>
        <p:nvSpPr>
          <p:cNvPr id="4" name="Text Placeholder 3"/>
          <p:cNvSpPr>
            <a:spLocks noGrp="1"/>
          </p:cNvSpPr>
          <p:nvPr>
            <p:ph type="body" idx="1"/>
          </p:nvPr>
        </p:nvSpPr>
        <p:spPr>
          <a:xfrm>
            <a:off x="317500" y="1924194"/>
            <a:ext cx="10883900" cy="3593378"/>
          </a:xfrm>
        </p:spPr>
        <p:txBody>
          <a:bodyPr>
            <a:noAutofit/>
          </a:bodyPr>
          <a:lstStyle/>
          <a:p>
            <a:pPr algn="just"/>
            <a:br>
              <a:rPr lang="en-US" sz="1800" b="1" dirty="0">
                <a:solidFill>
                  <a:schemeClr val="tx1"/>
                </a:solidFill>
              </a:rPr>
            </a:br>
            <a:r>
              <a:rPr lang="en-US" dirty="0">
                <a:solidFill>
                  <a:srgbClr val="013B69"/>
                </a:solidFill>
                <a:latin typeface="Calibri" panose="020F0502020204030204"/>
              </a:rPr>
              <a:t>The Regional Centre for Energy and Environmental Sustainability (RCEES) is an African Centre of Excellence set up in 2019 as part of the African Centers for Development Impact (ACE Impact) project by the World Bank. </a:t>
            </a:r>
          </a:p>
          <a:p>
            <a:pPr algn="just"/>
            <a:r>
              <a:rPr lang="en-US" dirty="0">
                <a:solidFill>
                  <a:srgbClr val="013B69"/>
                </a:solidFill>
                <a:latin typeface="Calibri" panose="020F0502020204030204"/>
              </a:rPr>
              <a:t>In line with the overarching vision of the university of energy and natural resources, we are committed to providing quality teaching, learning, and research to advance the development of future leaders in the disciplines of Energy and Environment. </a:t>
            </a:r>
          </a:p>
          <a:p>
            <a:pPr algn="just"/>
            <a:r>
              <a:rPr lang="en-US" dirty="0">
                <a:solidFill>
                  <a:srgbClr val="013B69"/>
                </a:solidFill>
                <a:latin typeface="Calibri" panose="020F0502020204030204"/>
              </a:rPr>
              <a:t>The Centre provides accredited tailor-made postgraduate </a:t>
            </a:r>
            <a:r>
              <a:rPr lang="en-US" dirty="0" err="1">
                <a:solidFill>
                  <a:srgbClr val="013B69"/>
                </a:solidFill>
                <a:latin typeface="Calibri" panose="020F0502020204030204"/>
              </a:rPr>
              <a:t>programmes</a:t>
            </a:r>
            <a:r>
              <a:rPr lang="en-US" dirty="0">
                <a:solidFill>
                  <a:srgbClr val="013B69"/>
                </a:solidFill>
                <a:latin typeface="Calibri" panose="020F0502020204030204"/>
              </a:rPr>
              <a:t> in the fields of Energy and Environment to develop and train expertise geared towards universal energy access, energy efficiency, and the promotion of renewable energy. </a:t>
            </a:r>
            <a:endParaRPr lang="en-GB" dirty="0">
              <a:solidFill>
                <a:srgbClr val="013B69"/>
              </a:solidFill>
              <a:latin typeface="Calibri" panose="020F0502020204030204"/>
            </a:endParaRPr>
          </a:p>
          <a:p>
            <a:pPr marL="285750" lvl="0" indent="-285750" algn="just">
              <a:lnSpc>
                <a:spcPct val="170000"/>
              </a:lnSpc>
              <a:buFont typeface="Wingdings" panose="05000000000000000000" pitchFamily="2" charset="2"/>
              <a:buChar char="§"/>
            </a:pPr>
            <a:endParaRPr lang="en-GB" sz="1800" dirty="0">
              <a:solidFill>
                <a:schemeClr val="tx1"/>
              </a:solidFill>
              <a:latin typeface="Century Gothic" pitchFamily="34" charset="0"/>
            </a:endParaRPr>
          </a:p>
          <a:p>
            <a:pPr marL="285750" indent="-285750" algn="just">
              <a:buFont typeface="Wingdings" panose="05000000000000000000" pitchFamily="2" charset="2"/>
              <a:buChar char="§"/>
            </a:pPr>
            <a:endParaRPr lang="en-US" sz="1800" dirty="0">
              <a:solidFill>
                <a:schemeClr val="tx1"/>
              </a:solidFill>
            </a:endParaRPr>
          </a:p>
          <a:p>
            <a:pPr marL="285750" indent="-285750">
              <a:buFont typeface="Wingdings" panose="05000000000000000000" pitchFamily="2" charset="2"/>
              <a:buChar char="§"/>
            </a:pPr>
            <a:endParaRPr lang="en-US" sz="1800" dirty="0">
              <a:solidFill>
                <a:schemeClr val="tx1"/>
              </a:solidFill>
            </a:endParaRPr>
          </a:p>
        </p:txBody>
      </p:sp>
    </p:spTree>
    <p:extLst>
      <p:ext uri="{BB962C8B-B14F-4D97-AF65-F5344CB8AC3E}">
        <p14:creationId xmlns:p14="http://schemas.microsoft.com/office/powerpoint/2010/main" val="221760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4615" y="401209"/>
            <a:ext cx="10856347" cy="1082039"/>
          </a:xfrm>
        </p:spPr>
        <p:txBody>
          <a:bodyPr>
            <a:noAutofit/>
          </a:bodyPr>
          <a:lstStyle/>
          <a:p>
            <a:r>
              <a:rPr lang="en-US" sz="3200" b="1" dirty="0">
                <a:solidFill>
                  <a:srgbClr val="013B69"/>
                </a:solidFill>
                <a:latin typeface="Arial" panose="020B0604020202020204" pitchFamily="34" charset="0"/>
                <a:cs typeface="Arial" panose="020B0604020202020204" pitchFamily="34" charset="0"/>
              </a:rPr>
              <a:t>EARTH OBSERVATION, RESEARCH AND </a:t>
            </a:r>
            <a:br>
              <a:rPr lang="en-US" sz="3200" b="1" dirty="0">
                <a:solidFill>
                  <a:srgbClr val="013B69"/>
                </a:solidFill>
                <a:latin typeface="Arial" panose="020B0604020202020204" pitchFamily="34" charset="0"/>
                <a:cs typeface="Arial" panose="020B0604020202020204" pitchFamily="34" charset="0"/>
              </a:rPr>
            </a:br>
            <a:r>
              <a:rPr lang="en-US" sz="3200" b="1" dirty="0">
                <a:solidFill>
                  <a:srgbClr val="013B69"/>
                </a:solidFill>
                <a:latin typeface="Arial" panose="020B0604020202020204" pitchFamily="34" charset="0"/>
                <a:cs typeface="Arial" panose="020B0604020202020204" pitchFamily="34" charset="0"/>
              </a:rPr>
              <a:t>INNOVATION CENTRE (EORIC)</a:t>
            </a:r>
          </a:p>
        </p:txBody>
      </p:sp>
      <p:sp>
        <p:nvSpPr>
          <p:cNvPr id="4" name="Text Placeholder 1">
            <a:extLst>
              <a:ext uri="{FF2B5EF4-FFF2-40B4-BE49-F238E27FC236}">
                <a16:creationId xmlns:a16="http://schemas.microsoft.com/office/drawing/2014/main" id="{7D520898-D1F8-84AC-42A9-36021C5E9251}"/>
              </a:ext>
            </a:extLst>
          </p:cNvPr>
          <p:cNvSpPr txBox="1">
            <a:spLocks/>
          </p:cNvSpPr>
          <p:nvPr/>
        </p:nvSpPr>
        <p:spPr>
          <a:xfrm>
            <a:off x="496570" y="2126817"/>
            <a:ext cx="6943321" cy="375963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b="1" dirty="0">
                <a:solidFill>
                  <a:srgbClr val="013B69"/>
                </a:solidFill>
                <a:latin typeface="Calibri" panose="020F0502020204030204"/>
              </a:rPr>
              <a:t>The vision </a:t>
            </a:r>
            <a:r>
              <a:rPr lang="en-US" dirty="0">
                <a:solidFill>
                  <a:srgbClr val="013B69"/>
                </a:solidFill>
                <a:latin typeface="Calibri" panose="020F0502020204030204"/>
              </a:rPr>
              <a:t>of EORIC is to become a leading African Research Centre in the promotion and dissemination of value-added satellite and in-situ based data and information, transfer of ultra-modern affordable space science skills and technologies for meeting the needs of society.</a:t>
            </a:r>
          </a:p>
          <a:p>
            <a:pPr algn="just"/>
            <a:endParaRPr lang="en-US" dirty="0">
              <a:solidFill>
                <a:srgbClr val="013B69"/>
              </a:solidFill>
              <a:latin typeface="Calibri" panose="020F0502020204030204"/>
            </a:endParaRPr>
          </a:p>
          <a:p>
            <a:pPr algn="just"/>
            <a:r>
              <a:rPr lang="en-US" b="1" dirty="0">
                <a:solidFill>
                  <a:srgbClr val="013B69"/>
                </a:solidFill>
                <a:latin typeface="Calibri" panose="020F0502020204030204"/>
              </a:rPr>
              <a:t>The mission </a:t>
            </a:r>
            <a:r>
              <a:rPr lang="en-US" dirty="0">
                <a:solidFill>
                  <a:srgbClr val="013B69"/>
                </a:solidFill>
                <a:latin typeface="Calibri" panose="020F0502020204030204"/>
              </a:rPr>
              <a:t>of EORIC is to promote, facilitate and support the acquisition and application of geospatial education, in areas of water, disasters, energy, climate, agriculture, ecosystems, weather, health and biodiversity. </a:t>
            </a:r>
          </a:p>
          <a:p>
            <a:endParaRPr lang="en-GB" dirty="0"/>
          </a:p>
        </p:txBody>
      </p:sp>
      <p:pic>
        <p:nvPicPr>
          <p:cNvPr id="5" name="Picture 2">
            <a:extLst>
              <a:ext uri="{FF2B5EF4-FFF2-40B4-BE49-F238E27FC236}">
                <a16:creationId xmlns:a16="http://schemas.microsoft.com/office/drawing/2014/main" id="{90921581-2B54-C1BC-9858-CB0E43280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134" y="3757893"/>
            <a:ext cx="3524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4C2117B4-CC3F-847F-09C7-98D15F536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134" y="1159436"/>
            <a:ext cx="3524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8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E4B71-2245-4078-BD51-EDE8203696B8}"/>
              </a:ext>
            </a:extLst>
          </p:cNvPr>
          <p:cNvSpPr>
            <a:spLocks noGrp="1"/>
          </p:cNvSpPr>
          <p:nvPr>
            <p:ph type="title"/>
          </p:nvPr>
        </p:nvSpPr>
        <p:spPr/>
        <p:txBody>
          <a:bodyPr/>
          <a:lstStyle/>
          <a:p>
            <a:r>
              <a:rPr kumimoji="0" lang="en-GB" sz="3200" b="1" i="0" u="none" strike="noStrike" kern="1200" cap="none" spc="0" normalizeH="0" baseline="0" noProof="0" dirty="0">
                <a:ln>
                  <a:noFill/>
                </a:ln>
                <a:solidFill>
                  <a:srgbClr val="013B69"/>
                </a:solidFill>
                <a:effectLst/>
                <a:uLnTx/>
                <a:uFillTx/>
                <a:latin typeface="Arial" panose="020B0604020202020204" pitchFamily="34" charset="0"/>
                <a:ea typeface="+mj-ea"/>
                <a:cs typeface="Arial" panose="020B0604020202020204" pitchFamily="34" charset="0"/>
              </a:rPr>
              <a:t>Elements of the federated GEO-LDN Capacity Development approach</a:t>
            </a:r>
            <a:endParaRPr lang="de-DE" dirty="0"/>
          </a:p>
        </p:txBody>
      </p:sp>
      <p:graphicFrame>
        <p:nvGraphicFramePr>
          <p:cNvPr id="4" name="Diagramm 3">
            <a:extLst>
              <a:ext uri="{FF2B5EF4-FFF2-40B4-BE49-F238E27FC236}">
                <a16:creationId xmlns:a16="http://schemas.microsoft.com/office/drawing/2014/main" id="{59B8CA54-1A75-4FA5-B878-B9ADC5A7321A}"/>
              </a:ext>
            </a:extLst>
          </p:cNvPr>
          <p:cNvGraphicFramePr/>
          <p:nvPr/>
        </p:nvGraphicFramePr>
        <p:xfrm>
          <a:off x="2032000" y="170009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33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D8B3F4-B72E-4DA0-AB59-C13237B531C7}"/>
              </a:ext>
            </a:extLst>
          </p:cNvPr>
          <p:cNvSpPr>
            <a:spLocks noChangeArrowheads="1"/>
          </p:cNvSpPr>
          <p:nvPr/>
        </p:nvSpPr>
        <p:spPr bwMode="auto">
          <a:xfrm>
            <a:off x="0" y="151265783"/>
            <a:ext cx="1041820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panose="020B0604020202020204" pitchFamily="34" charset="0"/>
                <a:ea typeface="Calibri" panose="020F0502020204030204" pitchFamily="34" charset="0"/>
              </a:rPr>
              <a:t>Hi all,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panose="020B0604020202020204" pitchFamily="34" charset="0"/>
                <a:ea typeface="Calibri" panose="020F0502020204030204" pitchFamily="34" charset="0"/>
              </a:rPr>
              <a:t>Thanks Neil - very good suggestions. If I might, I'd suggest a slight amendment...as you know, there is considerable confusion surrounding what the Global Earth Observation System of Systems (GEOSS) actually is. The problem is that it was never really properly defined at the outset, and yesterdays' Expert Advisory Group (EAG) session at the GEO Symposium displayed that confusion across a spectrum of comments from GEO stakeholders. </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panose="020B0604020202020204" pitchFamily="34" charset="0"/>
                <a:ea typeface="Calibri" panose="020F0502020204030204" pitchFamily="34" charset="0"/>
              </a:rPr>
              <a:t>Indeed, the GEOSS platform as a geospatial data infrastructure might be a good model to use for data discovery and access, particularly with a well-defined user group and their needs as the focus. But at this point - given the ongoing discussions in the EAG as to the concept of GEOSS for the future - I think we would be on safer ground if we referenced the GEO Knowledge Hub as an example of a federated approach to providing not only relevant EO data, but also tools and capacity development for LDN.</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panose="020B0604020202020204" pitchFamily="34" charset="0"/>
                <a:ea typeface="Calibri" panose="020F0502020204030204" pitchFamily="34" charset="0"/>
              </a:rPr>
              <a:t>Hope this makes sense!</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panose="020B0604020202020204" pitchFamily="34" charset="0"/>
                <a:ea typeface="Calibri" panose="020F0502020204030204" pitchFamily="34" charset="0"/>
              </a:rPr>
              <a:t>Best - Doug</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Titel 6">
            <a:extLst>
              <a:ext uri="{FF2B5EF4-FFF2-40B4-BE49-F238E27FC236}">
                <a16:creationId xmlns:a16="http://schemas.microsoft.com/office/drawing/2014/main" id="{D0CE9383-13DC-4A5C-92FF-FB4D1E3E53B0}"/>
              </a:ext>
            </a:extLst>
          </p:cNvPr>
          <p:cNvSpPr>
            <a:spLocks noGrp="1"/>
          </p:cNvSpPr>
          <p:nvPr>
            <p:ph type="title"/>
          </p:nvPr>
        </p:nvSpPr>
        <p:spPr/>
        <p:txBody>
          <a:bodyPr>
            <a:normAutofit/>
          </a:bodyPr>
          <a:lstStyle/>
          <a:p>
            <a:r>
              <a:rPr lang="de-DE" b="1" dirty="0" err="1">
                <a:solidFill>
                  <a:schemeClr val="accent1">
                    <a:lumMod val="50000"/>
                  </a:schemeClr>
                </a:solidFill>
                <a:latin typeface="Calibri" panose="020F0502020204030204" pitchFamily="34" charset="0"/>
                <a:cs typeface="Calibri" panose="020F0502020204030204" pitchFamily="34" charset="0"/>
              </a:rPr>
              <a:t>Capacity</a:t>
            </a:r>
            <a:r>
              <a:rPr lang="de-DE" b="1" dirty="0">
                <a:solidFill>
                  <a:schemeClr val="accent1">
                    <a:lumMod val="50000"/>
                  </a:schemeClr>
                </a:solidFill>
                <a:latin typeface="Calibri" panose="020F0502020204030204" pitchFamily="34" charset="0"/>
                <a:cs typeface="Calibri" panose="020F0502020204030204" pitchFamily="34" charset="0"/>
              </a:rPr>
              <a:t> </a:t>
            </a:r>
            <a:r>
              <a:rPr lang="de-DE" b="1" dirty="0" err="1">
                <a:solidFill>
                  <a:schemeClr val="accent1">
                    <a:lumMod val="50000"/>
                  </a:schemeClr>
                </a:solidFill>
                <a:latin typeface="Calibri" panose="020F0502020204030204" pitchFamily="34" charset="0"/>
                <a:cs typeface="Calibri" panose="020F0502020204030204" pitchFamily="34" charset="0"/>
              </a:rPr>
              <a:t>development</a:t>
            </a:r>
            <a:r>
              <a:rPr lang="de-DE" b="1" dirty="0">
                <a:solidFill>
                  <a:schemeClr val="accent1">
                    <a:lumMod val="50000"/>
                  </a:schemeClr>
                </a:solidFill>
                <a:latin typeface="Calibri" panose="020F0502020204030204" pitchFamily="34" charset="0"/>
                <a:cs typeface="Calibri" panose="020F0502020204030204" pitchFamily="34" charset="0"/>
              </a:rPr>
              <a:t> </a:t>
            </a:r>
            <a:br>
              <a:rPr lang="de-DE" b="1" dirty="0">
                <a:solidFill>
                  <a:schemeClr val="accent1">
                    <a:lumMod val="50000"/>
                  </a:schemeClr>
                </a:solidFill>
                <a:latin typeface="Calibri" panose="020F0502020204030204" pitchFamily="34" charset="0"/>
                <a:cs typeface="Calibri" panose="020F0502020204030204" pitchFamily="34" charset="0"/>
              </a:rPr>
            </a:br>
            <a:r>
              <a:rPr lang="de-DE" b="1" dirty="0" err="1">
                <a:solidFill>
                  <a:schemeClr val="accent1">
                    <a:lumMod val="50000"/>
                  </a:schemeClr>
                </a:solidFill>
                <a:latin typeface="Calibri" panose="020F0502020204030204" pitchFamily="34" charset="0"/>
                <a:cs typeface="Calibri" panose="020F0502020204030204" pitchFamily="34" charset="0"/>
              </a:rPr>
              <a:t>for</a:t>
            </a:r>
            <a:r>
              <a:rPr lang="de-DE" b="1" dirty="0">
                <a:solidFill>
                  <a:schemeClr val="accent1">
                    <a:lumMod val="50000"/>
                  </a:schemeClr>
                </a:solidFill>
                <a:latin typeface="Calibri" panose="020F0502020204030204" pitchFamily="34" charset="0"/>
                <a:cs typeface="Calibri" panose="020F0502020204030204" pitchFamily="34" charset="0"/>
              </a:rPr>
              <a:t> LDN </a:t>
            </a:r>
            <a:r>
              <a:rPr lang="de-DE" b="1" dirty="0" err="1">
                <a:solidFill>
                  <a:schemeClr val="accent1">
                    <a:lumMod val="50000"/>
                  </a:schemeClr>
                </a:solidFill>
                <a:latin typeface="Calibri" panose="020F0502020204030204" pitchFamily="34" charset="0"/>
                <a:cs typeface="Calibri" panose="020F0502020204030204" pitchFamily="34" charset="0"/>
              </a:rPr>
              <a:t>planning</a:t>
            </a:r>
            <a:r>
              <a:rPr lang="de-DE" b="1" dirty="0">
                <a:solidFill>
                  <a:schemeClr val="accent1">
                    <a:lumMod val="50000"/>
                  </a:schemeClr>
                </a:solidFill>
                <a:latin typeface="Calibri" panose="020F0502020204030204" pitchFamily="34" charset="0"/>
                <a:cs typeface="Calibri" panose="020F0502020204030204" pitchFamily="34" charset="0"/>
              </a:rPr>
              <a:t> and </a:t>
            </a:r>
            <a:r>
              <a:rPr lang="de-DE" b="1" dirty="0" err="1">
                <a:solidFill>
                  <a:schemeClr val="accent1">
                    <a:lumMod val="50000"/>
                  </a:schemeClr>
                </a:solidFill>
                <a:latin typeface="Calibri" panose="020F0502020204030204" pitchFamily="34" charset="0"/>
                <a:cs typeface="Calibri" panose="020F0502020204030204" pitchFamily="34" charset="0"/>
              </a:rPr>
              <a:t>implementation</a:t>
            </a:r>
            <a:endParaRPr lang="de-DE" b="1" dirty="0">
              <a:solidFill>
                <a:schemeClr val="accent1">
                  <a:lumMod val="50000"/>
                </a:schemeClr>
              </a:solidFill>
              <a:latin typeface="Calibri" panose="020F0502020204030204" pitchFamily="34" charset="0"/>
              <a:cs typeface="Calibri" panose="020F0502020204030204" pitchFamily="34" charset="0"/>
            </a:endParaRPr>
          </a:p>
        </p:txBody>
      </p:sp>
      <p:sp>
        <p:nvSpPr>
          <p:cNvPr id="8" name="Inhaltsplatzhalter 7">
            <a:extLst>
              <a:ext uri="{FF2B5EF4-FFF2-40B4-BE49-F238E27FC236}">
                <a16:creationId xmlns:a16="http://schemas.microsoft.com/office/drawing/2014/main" id="{C13BC676-291D-458C-9ED1-4340008839B3}"/>
              </a:ext>
            </a:extLst>
          </p:cNvPr>
          <p:cNvSpPr>
            <a:spLocks noGrp="1"/>
          </p:cNvSpPr>
          <p:nvPr>
            <p:ph sz="half" idx="1"/>
          </p:nvPr>
        </p:nvSpPr>
        <p:spPr>
          <a:xfrm>
            <a:off x="838199" y="1825625"/>
            <a:ext cx="5724525" cy="4351338"/>
          </a:xfrm>
        </p:spPr>
        <p:txBody>
          <a:bodyPr>
            <a:normAutofit fontScale="77500" lnSpcReduction="20000"/>
          </a:bodyPr>
          <a:lstStyle/>
          <a:p>
            <a:pPr>
              <a:lnSpc>
                <a:spcPct val="110000"/>
              </a:lnSpc>
            </a:pPr>
            <a:r>
              <a:rPr lang="en-US" dirty="0">
                <a:solidFill>
                  <a:srgbClr val="004C8A"/>
                </a:solidFill>
                <a:latin typeface="Calibri" panose="020F0502020204030204" pitchFamily="34" charset="0"/>
                <a:cs typeface="Calibri" panose="020F0502020204030204" pitchFamily="34" charset="0"/>
              </a:rPr>
              <a:t>Evidence-based decision making for sustainable land management requires qualified men and women</a:t>
            </a:r>
          </a:p>
          <a:p>
            <a:pPr>
              <a:lnSpc>
                <a:spcPct val="110000"/>
              </a:lnSpc>
            </a:pPr>
            <a:r>
              <a:rPr lang="en-US" dirty="0">
                <a:solidFill>
                  <a:srgbClr val="004C8A"/>
                </a:solidFill>
                <a:latin typeface="Calibri" panose="020F0502020204030204" pitchFamily="34" charset="0"/>
                <a:cs typeface="Calibri" panose="020F0502020204030204" pitchFamily="34" charset="0"/>
              </a:rPr>
              <a:t>GEO-LDN’s capacity development approach:</a:t>
            </a:r>
            <a:endParaRPr lang="de-DE" dirty="0">
              <a:solidFill>
                <a:srgbClr val="004C8A"/>
              </a:solidFill>
              <a:latin typeface="Calibri" panose="020F0502020204030204" pitchFamily="34" charset="0"/>
              <a:cs typeface="Calibri" panose="020F0502020204030204" pitchFamily="34" charset="0"/>
            </a:endParaRPr>
          </a:p>
          <a:p>
            <a:pPr marL="685800" lvl="2">
              <a:lnSpc>
                <a:spcPct val="110000"/>
              </a:lnSpc>
              <a:spcBef>
                <a:spcPts val="1000"/>
              </a:spcBef>
            </a:pPr>
            <a:r>
              <a:rPr lang="de-DE" sz="2400" dirty="0">
                <a:solidFill>
                  <a:srgbClr val="004C8A"/>
                </a:solidFill>
                <a:latin typeface="Calibri" panose="020F0502020204030204" pitchFamily="34" charset="0"/>
                <a:cs typeface="Calibri" panose="020F0502020204030204" pitchFamily="34" charset="0"/>
              </a:rPr>
              <a:t>International </a:t>
            </a:r>
            <a:r>
              <a:rPr lang="de-DE" sz="2400" dirty="0" err="1">
                <a:solidFill>
                  <a:srgbClr val="004C8A"/>
                </a:solidFill>
                <a:latin typeface="Calibri" panose="020F0502020204030204" pitchFamily="34" charset="0"/>
                <a:cs typeface="Calibri" panose="020F0502020204030204" pitchFamily="34" charset="0"/>
              </a:rPr>
              <a:t>Postgraduate</a:t>
            </a:r>
            <a:r>
              <a:rPr lang="de-DE" sz="2400" dirty="0">
                <a:solidFill>
                  <a:srgbClr val="004C8A"/>
                </a:solidFill>
                <a:latin typeface="Calibri" panose="020F0502020204030204" pitchFamily="34" charset="0"/>
                <a:cs typeface="Calibri" panose="020F0502020204030204" pitchFamily="34" charset="0"/>
              </a:rPr>
              <a:t> </a:t>
            </a:r>
            <a:r>
              <a:rPr lang="de-DE" sz="2400" dirty="0" err="1">
                <a:solidFill>
                  <a:srgbClr val="004C8A"/>
                </a:solidFill>
                <a:latin typeface="Calibri" panose="020F0502020204030204" pitchFamily="34" charset="0"/>
                <a:cs typeface="Calibri" panose="020F0502020204030204" pitchFamily="34" charset="0"/>
              </a:rPr>
              <a:t>programme</a:t>
            </a:r>
            <a:r>
              <a:rPr lang="de-DE" sz="2400" dirty="0">
                <a:solidFill>
                  <a:srgbClr val="004C8A"/>
                </a:solidFill>
                <a:latin typeface="Calibri" panose="020F0502020204030204" pitchFamily="34" charset="0"/>
                <a:cs typeface="Calibri" panose="020F0502020204030204" pitchFamily="34" charset="0"/>
              </a:rPr>
              <a:t> on LDN in Ghana</a:t>
            </a:r>
          </a:p>
          <a:p>
            <a:pPr marL="685800" lvl="2">
              <a:lnSpc>
                <a:spcPct val="110000"/>
              </a:lnSpc>
              <a:spcBef>
                <a:spcPts val="1000"/>
              </a:spcBef>
            </a:pPr>
            <a:r>
              <a:rPr lang="de-DE" sz="2400" dirty="0">
                <a:solidFill>
                  <a:srgbClr val="004C8A"/>
                </a:solidFill>
                <a:latin typeface="Calibri" panose="020F0502020204030204" pitchFamily="34" charset="0"/>
                <a:cs typeface="Calibri" panose="020F0502020204030204" pitchFamily="34" charset="0"/>
              </a:rPr>
              <a:t>Future: MOOCs </a:t>
            </a:r>
          </a:p>
          <a:p>
            <a:pPr marL="685800" lvl="2">
              <a:lnSpc>
                <a:spcPct val="110000"/>
              </a:lnSpc>
              <a:spcBef>
                <a:spcPts val="1000"/>
              </a:spcBef>
            </a:pPr>
            <a:r>
              <a:rPr lang="en-US" sz="2400" dirty="0">
                <a:solidFill>
                  <a:srgbClr val="004C8A"/>
                </a:solidFill>
                <a:latin typeface="Calibri" panose="020F0502020204030204" pitchFamily="34" charset="0"/>
                <a:cs typeface="Calibri" panose="020F0502020204030204" pitchFamily="34" charset="0"/>
              </a:rPr>
              <a:t>From data to action: GEO-LDN and partners (UNCCD, FAO, WOCAT, ELD) are building up a network of land use planners and linking them to data and environment communities starting with a workshop series from November 2022</a:t>
            </a:r>
            <a:endParaRPr lang="de-DE" sz="2400" dirty="0">
              <a:solidFill>
                <a:srgbClr val="004C8A"/>
              </a:solidFill>
              <a:latin typeface="Calibri" panose="020F0502020204030204" pitchFamily="34" charset="0"/>
              <a:cs typeface="Calibri" panose="020F0502020204030204" pitchFamily="34" charset="0"/>
            </a:endParaRPr>
          </a:p>
        </p:txBody>
      </p:sp>
      <p:pic>
        <p:nvPicPr>
          <p:cNvPr id="10" name="Picture 1">
            <a:extLst>
              <a:ext uri="{FF2B5EF4-FFF2-40B4-BE49-F238E27FC236}">
                <a16:creationId xmlns:a16="http://schemas.microsoft.com/office/drawing/2014/main" id="{FA5FE669-B2AA-4E0A-B4FF-9DDCE727D8A7}"/>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743700" y="1852867"/>
            <a:ext cx="5181600" cy="3653432"/>
          </a:xfrm>
          <a:prstGeom prst="rect">
            <a:avLst/>
          </a:prstGeom>
        </p:spPr>
      </p:pic>
    </p:spTree>
    <p:extLst>
      <p:ext uri="{BB962C8B-B14F-4D97-AF65-F5344CB8AC3E}">
        <p14:creationId xmlns:p14="http://schemas.microsoft.com/office/powerpoint/2010/main" val="190326290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EO LDN">
      <a:dk1>
        <a:srgbClr val="013B69"/>
      </a:dk1>
      <a:lt1>
        <a:srgbClr val="FFFFFF"/>
      </a:lt1>
      <a:dk2>
        <a:srgbClr val="013B69"/>
      </a:dk2>
      <a:lt2>
        <a:srgbClr val="FFFFFF"/>
      </a:lt2>
      <a:accent1>
        <a:srgbClr val="0161AA"/>
      </a:accent1>
      <a:accent2>
        <a:srgbClr val="70ABB2"/>
      </a:accent2>
      <a:accent3>
        <a:srgbClr val="FFFFFF"/>
      </a:accent3>
      <a:accent4>
        <a:srgbClr val="70ABB2"/>
      </a:accent4>
      <a:accent5>
        <a:srgbClr val="5B9BD5"/>
      </a:accent5>
      <a:accent6>
        <a:srgbClr val="008B7A"/>
      </a:accent6>
      <a:hlink>
        <a:srgbClr val="0161AA"/>
      </a:hlink>
      <a:folHlink>
        <a:srgbClr val="013B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1401</Words>
  <Application>Microsoft Office PowerPoint</Application>
  <PresentationFormat>Widescreen</PresentationFormat>
  <Paragraphs>173</Paragraphs>
  <Slides>15</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Calibri</vt:lpstr>
      <vt:lpstr>Cambria</vt:lpstr>
      <vt:lpstr>Century Gothic</vt:lpstr>
      <vt:lpstr>Courier New</vt:lpstr>
      <vt:lpstr>Gill Sans MT</vt:lpstr>
      <vt:lpstr>Helvetica Neue LT Std</vt:lpstr>
      <vt:lpstr>Times New Roman</vt:lpstr>
      <vt:lpstr>Wingdings</vt:lpstr>
      <vt:lpstr>Office</vt:lpstr>
      <vt:lpstr>Office Theme</vt:lpstr>
      <vt:lpstr>GEO-LDN</vt:lpstr>
      <vt:lpstr>GEO-LDN‘s federated and open approach  in data analytics and standards and in capacity development </vt:lpstr>
      <vt:lpstr>PowerPoint Presentation</vt:lpstr>
      <vt:lpstr>Rapid land use changes? Need for action…</vt:lpstr>
      <vt:lpstr>University of Energy and Natural Resources</vt:lpstr>
      <vt:lpstr>REGIONAL CENTRE FOR ENERGY AND ENVIRONMENTAL SUSTAINABILITY (RCEES)</vt:lpstr>
      <vt:lpstr>EARTH OBSERVATION, RESEARCH AND  INNOVATION CENTRE (EORIC)</vt:lpstr>
      <vt:lpstr>Elements of the federated GEO-LDN Capacity Development approach</vt:lpstr>
      <vt:lpstr>Capacity development  for LDN planning and implementation</vt:lpstr>
      <vt:lpstr>Course Structure</vt:lpstr>
      <vt:lpstr>International Post-graduate  Programme on LDN</vt:lpstr>
      <vt:lpstr>Collaboration and Partnerships</vt:lpstr>
      <vt:lpstr>Upcoming monthly forums – get involved!</vt:lpstr>
      <vt:lpstr>How you can join and support GEO-LDN</vt:lpstr>
      <vt:lpstr>GEO-LDN leads group info@geo-ldn.org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Hecheltjen, Antje GIZ</dc:creator>
  <cp:lastModifiedBy>Amos Kabo-bah</cp:lastModifiedBy>
  <cp:revision>34</cp:revision>
  <dcterms:created xsi:type="dcterms:W3CDTF">2022-05-10T06:30:18Z</dcterms:created>
  <dcterms:modified xsi:type="dcterms:W3CDTF">2022-11-01T11:58:24Z</dcterms:modified>
</cp:coreProperties>
</file>